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58" r:id="rId11"/>
    <p:sldId id="270" r:id="rId12"/>
    <p:sldId id="271" r:id="rId13"/>
    <p:sldId id="259" r:id="rId14"/>
    <p:sldId id="272" r:id="rId15"/>
    <p:sldId id="273" r:id="rId16"/>
    <p:sldId id="274" r:id="rId17"/>
    <p:sldId id="275" r:id="rId18"/>
    <p:sldId id="276" r:id="rId19"/>
    <p:sldId id="260" r:id="rId20"/>
    <p:sldId id="277" r:id="rId21"/>
    <p:sldId id="278" r:id="rId22"/>
    <p:sldId id="279" r:id="rId23"/>
    <p:sldId id="280" r:id="rId24"/>
    <p:sldId id="281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366"/>
    <p:restoredTop sz="94663"/>
  </p:normalViewPr>
  <p:slideViewPr>
    <p:cSldViewPr snapToGrid="0" snapToObjects="1">
      <p:cViewPr varScale="1">
        <p:scale>
          <a:sx n="117" d="100"/>
          <a:sy n="117" d="100"/>
        </p:scale>
        <p:origin x="1392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4/13/20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4/13/20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4/13/20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4/13/20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1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1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1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1.png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1.png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1.png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5" Type="http://schemas.openxmlformats.org/officeDocument/2006/relationships/image" Target="../media/image1.png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5" Type="http://schemas.openxmlformats.org/officeDocument/2006/relationships/image" Target="../media/image1.png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5" Type="http://schemas.openxmlformats.org/officeDocument/2006/relationships/image" Target="../media/image1.png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5" Type="http://schemas.openxmlformats.org/officeDocument/2006/relationships/image" Target="../media/image1.png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Human Rights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Cold War</a:t>
            </a:r>
          </a:p>
          <a:p>
            <a:r>
              <a:rPr lang="en-US" dirty="0"/>
              <a:t>Tiananmen </a:t>
            </a:r>
          </a:p>
          <a:p>
            <a:r>
              <a:rPr lang="en-US" dirty="0"/>
              <a:t>Post-Tiananmen engagement</a:t>
            </a:r>
          </a:p>
          <a:p>
            <a:r>
              <a:rPr lang="en-US" dirty="0"/>
              <a:t>Activist Strategies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4FB17622-2DF1-7A4C-9B77-EDF60C9F4D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1063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3731"/>
    </mc:Choice>
    <mc:Fallback>
      <p:transition spd="slow" advTm="537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Human Rights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Cold War</a:t>
            </a:r>
          </a:p>
          <a:p>
            <a:r>
              <a:rPr lang="en-US" dirty="0"/>
              <a:t>Tiananmen </a:t>
            </a:r>
          </a:p>
          <a:p>
            <a:r>
              <a:rPr lang="en-US" dirty="0"/>
              <a:t>Post-Tiananmen engagement</a:t>
            </a:r>
          </a:p>
          <a:p>
            <a:r>
              <a:rPr lang="en-US" dirty="0"/>
              <a:t>Activist Strategies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9B00887A-F1D6-154B-9347-36A10E43A0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5989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502"/>
    </mc:Choice>
    <mc:Fallback>
      <p:transition spd="slow" advTm="45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000" y="1066800"/>
            <a:ext cx="7874000" cy="47244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CA7BDD68-2418-0F43-8DEE-075752401A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3278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7713"/>
    </mc:Choice>
    <mc:Fallback>
      <p:transition spd="slow" advTm="2177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000" y="571500"/>
            <a:ext cx="8636000" cy="57150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7A962C25-3FCC-F34E-B3A8-7173D7A342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2695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5227"/>
    </mc:Choice>
    <mc:Fallback>
      <p:transition spd="slow" advTm="1052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Human Rights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Cold War</a:t>
            </a:r>
          </a:p>
          <a:p>
            <a:r>
              <a:rPr lang="en-US" dirty="0"/>
              <a:t>Tiananmen </a:t>
            </a:r>
          </a:p>
          <a:p>
            <a:r>
              <a:rPr lang="en-US" dirty="0"/>
              <a:t>Post-Tiananmen engagement</a:t>
            </a:r>
          </a:p>
          <a:p>
            <a:r>
              <a:rPr lang="en-US" dirty="0"/>
              <a:t>Activist Strategies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E27A4513-4ED8-4848-BB48-C6A7C65C44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5989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711"/>
    </mc:Choice>
    <mc:Fallback>
      <p:transition spd="slow" advTm="37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550" y="254000"/>
            <a:ext cx="4229100" cy="6350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49800" y="254000"/>
            <a:ext cx="4170680" cy="6427418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5C1C2CD2-EF0F-644B-A992-00DD658905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8946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6386"/>
    </mc:Choice>
    <mc:Fallback>
      <p:transition spd="slow" advTm="763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1000" y="1676400"/>
            <a:ext cx="5842000" cy="35052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44C529F8-7F83-2840-A7AD-FDD267ABC3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0558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9733"/>
    </mc:Choice>
    <mc:Fallback>
      <p:transition spd="slow" advTm="597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4600" y="1371600"/>
            <a:ext cx="4114800" cy="41021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4600" y="1371600"/>
            <a:ext cx="4114800" cy="41021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5000" y="0"/>
            <a:ext cx="5324534" cy="6858000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343D77E4-D2C6-C044-922C-441966E19A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230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3750"/>
    </mc:Choice>
    <mc:Fallback>
      <p:transition spd="slow" advTm="837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57200"/>
            <a:ext cx="9144000" cy="59436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722B39C2-1DEF-BF45-9BE5-9374C50539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3042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6069"/>
    </mc:Choice>
    <mc:Fallback>
      <p:transition spd="slow" advTm="460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42900"/>
            <a:ext cx="9144000" cy="6155741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D3F180D1-3B3B-6243-BF44-24F259E798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5577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716"/>
    </mc:Choice>
    <mc:Fallback>
      <p:transition spd="slow" advTm="507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Human Rights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Cold War</a:t>
            </a:r>
          </a:p>
          <a:p>
            <a:r>
              <a:rPr lang="en-US" dirty="0"/>
              <a:t>Tiananmen </a:t>
            </a:r>
          </a:p>
          <a:p>
            <a:r>
              <a:rPr lang="en-US" dirty="0"/>
              <a:t>Post-Tiananmen engagement</a:t>
            </a:r>
          </a:p>
          <a:p>
            <a:r>
              <a:rPr lang="en-US" dirty="0"/>
              <a:t>Activist Strategies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EF461CBC-A2EE-D646-9CFA-AA189CF509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5989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348"/>
    </mc:Choice>
    <mc:Fallback>
      <p:transition spd="slow" advTm="213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8400" y="736600"/>
            <a:ext cx="6794500" cy="53721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A6543763-8E2C-7C4B-A0A6-5FF1CDCE93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5763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8276"/>
    </mc:Choice>
    <mc:Fallback>
      <p:transition spd="slow" advTm="382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000" y="889000"/>
            <a:ext cx="7874000" cy="50800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767BB380-AE3F-8849-A9F6-7C27538BE0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5091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2403"/>
    </mc:Choice>
    <mc:Fallback>
      <p:transition spd="slow" advTm="524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5000" y="2095500"/>
            <a:ext cx="5334000" cy="26670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DCCB0125-A0FF-4248-BB3D-68423BDC92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3628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7453"/>
    </mc:Choice>
    <mc:Fallback>
      <p:transition spd="slow" advTm="674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082800"/>
            <a:ext cx="9144000" cy="2673246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8C62DF3A-4001-724B-BD17-DD8806FFC3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3593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3684"/>
    </mc:Choice>
    <mc:Fallback>
      <p:transition spd="slow" advTm="736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22300"/>
            <a:ext cx="9144000" cy="560864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7F40F863-D48D-264E-BA78-6143D0F14B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6766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5814"/>
    </mc:Choice>
    <mc:Fallback>
      <p:transition spd="slow" advTm="758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200" y="655320"/>
            <a:ext cx="6502400" cy="48768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2716B865-7A33-0241-8A01-8BA1F759B0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2286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4513"/>
    </mc:Choice>
    <mc:Fallback>
      <p:transition spd="slow" advTm="1745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54000"/>
            <a:ext cx="9144000" cy="6338554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7C3F3CB6-B914-5649-8573-B2DD8702B8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0650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1604"/>
    </mc:Choice>
    <mc:Fallback>
      <p:transition spd="slow" advTm="416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460500"/>
            <a:ext cx="9144000" cy="3914775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D1F7D7A9-5369-E54A-A7D4-35BD718528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2033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8009"/>
    </mc:Choice>
    <mc:Fallback>
      <p:transition spd="slow" advTm="1180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3900" y="1409700"/>
            <a:ext cx="5143500" cy="4025900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93F09D74-7D4B-FD48-AB25-94913E0808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1520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1321"/>
    </mc:Choice>
    <mc:Fallback>
      <p:transition spd="slow" advTm="613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4500" y="1257300"/>
            <a:ext cx="5715000" cy="43307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DFB1DA48-0E96-DD4D-AF83-B30ED8F597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085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474"/>
    </mc:Choice>
    <mc:Fallback>
      <p:transition spd="slow" advTm="404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4559" y="598714"/>
            <a:ext cx="4685995" cy="5578566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B16D3926-1A52-6741-829E-731D4F1FA1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6794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1119" y="758851"/>
            <a:ext cx="6236665" cy="5154269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BA298050-20EC-6B47-A29C-0C4E16B5DE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2925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6494"/>
    </mc:Choice>
    <mc:Fallback>
      <p:transition spd="slow" advTm="464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500" y="825500"/>
            <a:ext cx="7239000" cy="51943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F6CD0128-A8F2-DC4E-806B-C2F253F863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4964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3255"/>
    </mc:Choice>
    <mc:Fallback>
      <p:transition spd="slow" advTm="1732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 Black 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133</TotalTime>
  <Words>36</Words>
  <Application>Microsoft Macintosh PowerPoint</Application>
  <PresentationFormat>On-screen Show (4:3)</PresentationFormat>
  <Paragraphs>20</Paragraphs>
  <Slides>24</Slides>
  <Notes>0</Notes>
  <HiddenSlides>0</HiddenSlides>
  <MMClips>24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Arial</vt:lpstr>
      <vt:lpstr>Calibri</vt:lpstr>
      <vt:lpstr> Black </vt:lpstr>
      <vt:lpstr>Human Rights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Human Rights</vt:lpstr>
      <vt:lpstr>PowerPoint Presentation</vt:lpstr>
      <vt:lpstr>PowerPoint Presentation</vt:lpstr>
      <vt:lpstr>Human Rights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Human Rights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Human Rights  and Soft Power</dc:title>
  <dc:creator>Michael Beckley</dc:creator>
  <cp:lastModifiedBy>Beckley, Michael Charles</cp:lastModifiedBy>
  <cp:revision>5</cp:revision>
  <dcterms:created xsi:type="dcterms:W3CDTF">2015-04-16T17:55:34Z</dcterms:created>
  <dcterms:modified xsi:type="dcterms:W3CDTF">2020-04-13T18:55:07Z</dcterms:modified>
</cp:coreProperties>
</file>