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58" r:id="rId11"/>
    <p:sldId id="270" r:id="rId12"/>
    <p:sldId id="271" r:id="rId13"/>
    <p:sldId id="259" r:id="rId14"/>
    <p:sldId id="272" r:id="rId15"/>
    <p:sldId id="273" r:id="rId16"/>
    <p:sldId id="274" r:id="rId17"/>
    <p:sldId id="275" r:id="rId18"/>
    <p:sldId id="276" r:id="rId19"/>
    <p:sldId id="260" r:id="rId20"/>
    <p:sldId id="277" r:id="rId21"/>
    <p:sldId id="278" r:id="rId22"/>
    <p:sldId id="279" r:id="rId23"/>
    <p:sldId id="280" r:id="rId24"/>
    <p:sldId id="28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366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139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4/13/20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Cold War</a:t>
            </a:r>
          </a:p>
          <a:p>
            <a:r>
              <a:rPr lang="en-US" dirty="0"/>
              <a:t>Tiananmen </a:t>
            </a:r>
          </a:p>
          <a:p>
            <a:r>
              <a:rPr lang="en-US" dirty="0"/>
              <a:t>Post-Tiananmen engagement</a:t>
            </a:r>
          </a:p>
          <a:p>
            <a:r>
              <a:rPr lang="en-US" dirty="0"/>
              <a:t>Activist Strategies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FB17622-2DF1-7A4C-9B77-EDF60C9F4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06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731"/>
    </mc:Choice>
    <mc:Fallback>
      <p:transition spd="slow" advTm="53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Cold War</a:t>
            </a:r>
          </a:p>
          <a:p>
            <a:r>
              <a:rPr lang="en-US" dirty="0"/>
              <a:t>Tiananmen </a:t>
            </a:r>
          </a:p>
          <a:p>
            <a:r>
              <a:rPr lang="en-US" dirty="0"/>
              <a:t>Post-Tiananmen engagement</a:t>
            </a:r>
          </a:p>
          <a:p>
            <a:r>
              <a:rPr lang="en-US" dirty="0"/>
              <a:t>Activist Strategies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B00887A-F1D6-154B-9347-36A10E43A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98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2"/>
    </mc:Choice>
    <mc:Fallback>
      <p:transition spd="slow" advTm="4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0" y="1066800"/>
            <a:ext cx="7874000" cy="47244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A7BDD68-2418-0F43-8DEE-075752401A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27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713"/>
    </mc:Choice>
    <mc:Fallback>
      <p:transition spd="slow" advTm="217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571500"/>
            <a:ext cx="8636000" cy="5715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A962C25-3FCC-F34E-B3A8-7173D7A34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69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227"/>
    </mc:Choice>
    <mc:Fallback>
      <p:transition spd="slow" advTm="105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Cold War</a:t>
            </a:r>
          </a:p>
          <a:p>
            <a:r>
              <a:rPr lang="en-US" dirty="0"/>
              <a:t>Tiananmen </a:t>
            </a:r>
          </a:p>
          <a:p>
            <a:r>
              <a:rPr lang="en-US" dirty="0"/>
              <a:t>Post-Tiananmen engagement</a:t>
            </a:r>
          </a:p>
          <a:p>
            <a:r>
              <a:rPr lang="en-US" dirty="0"/>
              <a:t>Activist Strategies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27A4513-4ED8-4848-BB48-C6A7C65C44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98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1"/>
    </mc:Choice>
    <mc:Fallback>
      <p:transition spd="slow" advTm="3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50" y="254000"/>
            <a:ext cx="4229100" cy="635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9800" y="254000"/>
            <a:ext cx="4170680" cy="642741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C1C2CD2-EF0F-644B-A992-00DD658905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94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386"/>
    </mc:Choice>
    <mc:Fallback>
      <p:transition spd="slow" advTm="76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00" y="1676400"/>
            <a:ext cx="5842000" cy="3505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4C529F8-7F83-2840-A7AD-FDD267ABC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55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33"/>
    </mc:Choice>
    <mc:Fallback>
      <p:transition spd="slow" advTm="59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1371600"/>
            <a:ext cx="4114800" cy="4102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1371600"/>
            <a:ext cx="4114800" cy="4102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0"/>
            <a:ext cx="5324534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43D77E4-D2C6-C044-922C-441966E19A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3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750"/>
    </mc:Choice>
    <mc:Fallback>
      <p:transition spd="slow" advTm="83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200"/>
            <a:ext cx="9144000" cy="5943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22B39C2-1DEF-BF45-9BE5-9374C5053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04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69"/>
    </mc:Choice>
    <mc:Fallback>
      <p:transition spd="slow" advTm="46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"/>
            <a:ext cx="9144000" cy="615574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3F180D1-3B3B-6243-BF44-24F259E798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57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716"/>
    </mc:Choice>
    <mc:Fallback>
      <p:transition spd="slow" advTm="50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Cold War</a:t>
            </a:r>
          </a:p>
          <a:p>
            <a:r>
              <a:rPr lang="en-US" dirty="0"/>
              <a:t>Tiananmen </a:t>
            </a:r>
          </a:p>
          <a:p>
            <a:r>
              <a:rPr lang="en-US" dirty="0"/>
              <a:t>Post-Tiananmen engagement</a:t>
            </a:r>
          </a:p>
          <a:p>
            <a:r>
              <a:rPr lang="en-US" dirty="0"/>
              <a:t>Activist Strategies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F461CBC-A2EE-D646-9CFA-AA189CF509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98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48"/>
    </mc:Choice>
    <mc:Fallback>
      <p:transition spd="slow" advTm="21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400" y="736600"/>
            <a:ext cx="6794500" cy="53721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6543763-8E2C-7C4B-A0A6-5FF1CDCE93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76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76"/>
    </mc:Choice>
    <mc:Fallback>
      <p:transition spd="slow" advTm="38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0" y="889000"/>
            <a:ext cx="7874000" cy="5080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67BB380-AE3F-8849-A9F6-7C27538BE0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09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03"/>
    </mc:Choice>
    <mc:Fallback>
      <p:transition spd="slow" advTm="52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2095500"/>
            <a:ext cx="5334000" cy="2667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CCB0125-A0FF-4248-BB3D-68423BDC92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62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53"/>
    </mc:Choice>
    <mc:Fallback>
      <p:transition spd="slow" advTm="67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82800"/>
            <a:ext cx="9144000" cy="267324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C62DF3A-4001-724B-BD17-DD8806FFC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59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684"/>
    </mc:Choice>
    <mc:Fallback>
      <p:transition spd="slow" advTm="7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2300"/>
            <a:ext cx="9144000" cy="560864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F40F863-D48D-264E-BA78-6143D0F14B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76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814"/>
    </mc:Choice>
    <mc:Fallback>
      <p:transition spd="slow" advTm="75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0" y="655320"/>
            <a:ext cx="6502400" cy="48768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716B865-7A33-0241-8A01-8BA1F759B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28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513"/>
    </mc:Choice>
    <mc:Fallback>
      <p:transition spd="slow" advTm="174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4000"/>
            <a:ext cx="9144000" cy="633855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C3F3CB6-B914-5649-8573-B2DD8702B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65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04"/>
    </mc:Choice>
    <mc:Fallback>
      <p:transition spd="slow" advTm="41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60500"/>
            <a:ext cx="9144000" cy="39147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1F7D7A9-5369-E54A-A7D4-35BD718528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03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009"/>
    </mc:Choice>
    <mc:Fallback>
      <p:transition spd="slow" advTm="118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900" y="1409700"/>
            <a:ext cx="5143500" cy="40259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3F09D74-7D4B-FD48-AB25-94913E0808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52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21"/>
    </mc:Choice>
    <mc:Fallback>
      <p:transition spd="slow" advTm="61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0" y="1257300"/>
            <a:ext cx="5715000" cy="43307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FB1DA48-0E96-DD4D-AF83-B30ED8F597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8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74"/>
    </mc:Choice>
    <mc:Fallback>
      <p:transition spd="slow" advTm="40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559" y="598714"/>
            <a:ext cx="4685995" cy="557856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16D3926-1A52-6741-829E-731D4F1FA1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79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119" y="758851"/>
            <a:ext cx="6236665" cy="515426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A298050-20EC-6B47-A29C-0C4E16B5D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92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494"/>
    </mc:Choice>
    <mc:Fallback>
      <p:transition spd="slow" advTm="46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" y="825500"/>
            <a:ext cx="7239000" cy="51943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6CD0128-A8F2-DC4E-806B-C2F253F863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96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255"/>
    </mc:Choice>
    <mc:Fallback>
      <p:transition spd="slow" advTm="173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133</TotalTime>
  <Words>36</Words>
  <Application>Microsoft Macintosh PowerPoint</Application>
  <PresentationFormat>On-screen Show (4:3)</PresentationFormat>
  <Paragraphs>20</Paragraphs>
  <Slides>24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 Black </vt:lpstr>
      <vt:lpstr>Human Rights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Human Rights</vt:lpstr>
      <vt:lpstr>PowerPoint Presentation</vt:lpstr>
      <vt:lpstr>PowerPoint Presentation</vt:lpstr>
      <vt:lpstr>Human Rights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Human Rights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Rights  and Soft Power</dc:title>
  <dc:creator>Michael Beckley</dc:creator>
  <cp:lastModifiedBy>Beckley, Michael Charles</cp:lastModifiedBy>
  <cp:revision>5</cp:revision>
  <dcterms:created xsi:type="dcterms:W3CDTF">2015-04-16T17:55:34Z</dcterms:created>
  <dcterms:modified xsi:type="dcterms:W3CDTF">2020-04-13T18:55:07Z</dcterms:modified>
</cp:coreProperties>
</file>