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0" r:id="rId5"/>
    <p:sldId id="259"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6327"/>
  </p:normalViewPr>
  <p:slideViewPr>
    <p:cSldViewPr snapToGrid="0" snapToObjects="1">
      <p:cViewPr varScale="1">
        <p:scale>
          <a:sx n="128" d="100"/>
          <a:sy n="128" d="100"/>
        </p:scale>
        <p:origin x="48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CCDE42-427C-42C2-BDF9-3E98ABD83EC9}"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43581986-8201-43B8-A1E5-AA8C61F6AA56}">
      <dgm:prSet/>
      <dgm:spPr/>
      <dgm:t>
        <a:bodyPr/>
        <a:lstStyle/>
        <a:p>
          <a:r>
            <a:rPr lang="en-US"/>
            <a:t>Although it is not formatted like an academic essay, narrative writing still has a thesis. The thesis does not, however, have to be in the “introduction” and it can be implied rather than stated explicitly. </a:t>
          </a:r>
        </a:p>
      </dgm:t>
    </dgm:pt>
    <dgm:pt modelId="{36FF4989-475D-4363-B454-8BAE159AF4A3}" type="parTrans" cxnId="{C47779D7-15D8-469B-979A-1641094DBA3A}">
      <dgm:prSet/>
      <dgm:spPr/>
      <dgm:t>
        <a:bodyPr/>
        <a:lstStyle/>
        <a:p>
          <a:endParaRPr lang="en-US"/>
        </a:p>
      </dgm:t>
    </dgm:pt>
    <dgm:pt modelId="{20D3C4C3-5459-4B9C-80D9-7A7DCA152DE2}" type="sibTrans" cxnId="{C47779D7-15D8-469B-979A-1641094DBA3A}">
      <dgm:prSet/>
      <dgm:spPr/>
      <dgm:t>
        <a:bodyPr/>
        <a:lstStyle/>
        <a:p>
          <a:endParaRPr lang="en-US"/>
        </a:p>
      </dgm:t>
    </dgm:pt>
    <dgm:pt modelId="{B993A8BE-33F8-418F-8D01-B0F6461E9510}">
      <dgm:prSet/>
      <dgm:spPr/>
      <dgm:t>
        <a:bodyPr/>
        <a:lstStyle/>
        <a:p>
          <a:r>
            <a:rPr lang="en-US"/>
            <a:t>If you decide to have an “implied” thesis, you should still write it down clearly for your own purposes at some point during the writing process.</a:t>
          </a:r>
        </a:p>
      </dgm:t>
    </dgm:pt>
    <dgm:pt modelId="{06EBB431-F031-4CB0-8484-C2CC07CD8CE2}" type="parTrans" cxnId="{8D57ED41-F7AD-4429-BEF5-58F95A615D79}">
      <dgm:prSet/>
      <dgm:spPr/>
      <dgm:t>
        <a:bodyPr/>
        <a:lstStyle/>
        <a:p>
          <a:endParaRPr lang="en-US"/>
        </a:p>
      </dgm:t>
    </dgm:pt>
    <dgm:pt modelId="{164CBE1A-8E17-422E-8BEB-E96F661AD839}" type="sibTrans" cxnId="{8D57ED41-F7AD-4429-BEF5-58F95A615D79}">
      <dgm:prSet/>
      <dgm:spPr/>
      <dgm:t>
        <a:bodyPr/>
        <a:lstStyle/>
        <a:p>
          <a:endParaRPr lang="en-US"/>
        </a:p>
      </dgm:t>
    </dgm:pt>
    <dgm:pt modelId="{3D4E77F6-8455-4AE8-9EE5-48B24B7412B6}">
      <dgm:prSet/>
      <dgm:spPr/>
      <dgm:t>
        <a:bodyPr/>
        <a:lstStyle/>
        <a:p>
          <a:r>
            <a:rPr lang="en-US"/>
            <a:t>A thesis for a piece of narrative writing might be about something that you learned through a specific experience, something that you have observed in your life or someone else’s, or something that you think others could learn by considering your narrative.</a:t>
          </a:r>
        </a:p>
      </dgm:t>
    </dgm:pt>
    <dgm:pt modelId="{536D9667-9577-4DE4-8897-D79136034C37}" type="parTrans" cxnId="{1B734A3E-6DBE-45E4-AF5C-1A17CDF000E9}">
      <dgm:prSet/>
      <dgm:spPr/>
      <dgm:t>
        <a:bodyPr/>
        <a:lstStyle/>
        <a:p>
          <a:endParaRPr lang="en-US"/>
        </a:p>
      </dgm:t>
    </dgm:pt>
    <dgm:pt modelId="{749B9DD4-284F-4ABC-9026-83DB9E861033}" type="sibTrans" cxnId="{1B734A3E-6DBE-45E4-AF5C-1A17CDF000E9}">
      <dgm:prSet/>
      <dgm:spPr/>
      <dgm:t>
        <a:bodyPr/>
        <a:lstStyle/>
        <a:p>
          <a:endParaRPr lang="en-US"/>
        </a:p>
      </dgm:t>
    </dgm:pt>
    <dgm:pt modelId="{212A979D-1B21-47CA-A1D0-C5B1F3E2F0CD}">
      <dgm:prSet/>
      <dgm:spPr/>
      <dgm:t>
        <a:bodyPr/>
        <a:lstStyle/>
        <a:p>
          <a:r>
            <a:rPr lang="en-US"/>
            <a:t>Creative writing often presents the thesis in the form of a question or a debate and asks the reader to make up their own mind about it.</a:t>
          </a:r>
        </a:p>
      </dgm:t>
    </dgm:pt>
    <dgm:pt modelId="{E25C8195-A109-4BDB-A71F-F2855E1F6653}" type="parTrans" cxnId="{BB475649-6634-4686-B142-85486526A40F}">
      <dgm:prSet/>
      <dgm:spPr/>
      <dgm:t>
        <a:bodyPr/>
        <a:lstStyle/>
        <a:p>
          <a:endParaRPr lang="en-US"/>
        </a:p>
      </dgm:t>
    </dgm:pt>
    <dgm:pt modelId="{F86C78B1-775E-4C65-BE24-C745793AF3B7}" type="sibTrans" cxnId="{BB475649-6634-4686-B142-85486526A40F}">
      <dgm:prSet/>
      <dgm:spPr/>
      <dgm:t>
        <a:bodyPr/>
        <a:lstStyle/>
        <a:p>
          <a:endParaRPr lang="en-US"/>
        </a:p>
      </dgm:t>
    </dgm:pt>
    <dgm:pt modelId="{E13ADDEA-5FDF-AF41-9426-B8877AA859E3}" type="pres">
      <dgm:prSet presAssocID="{EACCDE42-427C-42C2-BDF9-3E98ABD83EC9}" presName="linear" presStyleCnt="0">
        <dgm:presLayoutVars>
          <dgm:animLvl val="lvl"/>
          <dgm:resizeHandles val="exact"/>
        </dgm:presLayoutVars>
      </dgm:prSet>
      <dgm:spPr/>
    </dgm:pt>
    <dgm:pt modelId="{00936243-D2B9-4745-9A17-09249B8D3629}" type="pres">
      <dgm:prSet presAssocID="{43581986-8201-43B8-A1E5-AA8C61F6AA56}" presName="parentText" presStyleLbl="node1" presStyleIdx="0" presStyleCnt="4">
        <dgm:presLayoutVars>
          <dgm:chMax val="0"/>
          <dgm:bulletEnabled val="1"/>
        </dgm:presLayoutVars>
      </dgm:prSet>
      <dgm:spPr/>
    </dgm:pt>
    <dgm:pt modelId="{826DFE5C-D191-8445-BA6B-F72031D5B639}" type="pres">
      <dgm:prSet presAssocID="{20D3C4C3-5459-4B9C-80D9-7A7DCA152DE2}" presName="spacer" presStyleCnt="0"/>
      <dgm:spPr/>
    </dgm:pt>
    <dgm:pt modelId="{6AA42F49-D35C-2441-8EB1-7AF0E0A261BA}" type="pres">
      <dgm:prSet presAssocID="{B993A8BE-33F8-418F-8D01-B0F6461E9510}" presName="parentText" presStyleLbl="node1" presStyleIdx="1" presStyleCnt="4">
        <dgm:presLayoutVars>
          <dgm:chMax val="0"/>
          <dgm:bulletEnabled val="1"/>
        </dgm:presLayoutVars>
      </dgm:prSet>
      <dgm:spPr/>
    </dgm:pt>
    <dgm:pt modelId="{87A350C8-62C1-B845-AF05-5509B986B099}" type="pres">
      <dgm:prSet presAssocID="{164CBE1A-8E17-422E-8BEB-E96F661AD839}" presName="spacer" presStyleCnt="0"/>
      <dgm:spPr/>
    </dgm:pt>
    <dgm:pt modelId="{26ED11AD-06C5-7349-BBC4-EA934C735766}" type="pres">
      <dgm:prSet presAssocID="{3D4E77F6-8455-4AE8-9EE5-48B24B7412B6}" presName="parentText" presStyleLbl="node1" presStyleIdx="2" presStyleCnt="4">
        <dgm:presLayoutVars>
          <dgm:chMax val="0"/>
          <dgm:bulletEnabled val="1"/>
        </dgm:presLayoutVars>
      </dgm:prSet>
      <dgm:spPr/>
    </dgm:pt>
    <dgm:pt modelId="{31A068B1-F2CB-4741-A022-54463270CF74}" type="pres">
      <dgm:prSet presAssocID="{749B9DD4-284F-4ABC-9026-83DB9E861033}" presName="spacer" presStyleCnt="0"/>
      <dgm:spPr/>
    </dgm:pt>
    <dgm:pt modelId="{654A7F09-E986-DF42-BE8F-2EC6011DD06F}" type="pres">
      <dgm:prSet presAssocID="{212A979D-1B21-47CA-A1D0-C5B1F3E2F0CD}" presName="parentText" presStyleLbl="node1" presStyleIdx="3" presStyleCnt="4">
        <dgm:presLayoutVars>
          <dgm:chMax val="0"/>
          <dgm:bulletEnabled val="1"/>
        </dgm:presLayoutVars>
      </dgm:prSet>
      <dgm:spPr/>
    </dgm:pt>
  </dgm:ptLst>
  <dgm:cxnLst>
    <dgm:cxn modelId="{1F1A6E36-C0CA-B344-B667-434641DF55EA}" type="presOf" srcId="{212A979D-1B21-47CA-A1D0-C5B1F3E2F0CD}" destId="{654A7F09-E986-DF42-BE8F-2EC6011DD06F}" srcOrd="0" destOrd="0" presId="urn:microsoft.com/office/officeart/2005/8/layout/vList2"/>
    <dgm:cxn modelId="{1B734A3E-6DBE-45E4-AF5C-1A17CDF000E9}" srcId="{EACCDE42-427C-42C2-BDF9-3E98ABD83EC9}" destId="{3D4E77F6-8455-4AE8-9EE5-48B24B7412B6}" srcOrd="2" destOrd="0" parTransId="{536D9667-9577-4DE4-8897-D79136034C37}" sibTransId="{749B9DD4-284F-4ABC-9026-83DB9E861033}"/>
    <dgm:cxn modelId="{8D57ED41-F7AD-4429-BEF5-58F95A615D79}" srcId="{EACCDE42-427C-42C2-BDF9-3E98ABD83EC9}" destId="{B993A8BE-33F8-418F-8D01-B0F6461E9510}" srcOrd="1" destOrd="0" parTransId="{06EBB431-F031-4CB0-8484-C2CC07CD8CE2}" sibTransId="{164CBE1A-8E17-422E-8BEB-E96F661AD839}"/>
    <dgm:cxn modelId="{BB475649-6634-4686-B142-85486526A40F}" srcId="{EACCDE42-427C-42C2-BDF9-3E98ABD83EC9}" destId="{212A979D-1B21-47CA-A1D0-C5B1F3E2F0CD}" srcOrd="3" destOrd="0" parTransId="{E25C8195-A109-4BDB-A71F-F2855E1F6653}" sibTransId="{F86C78B1-775E-4C65-BE24-C745793AF3B7}"/>
    <dgm:cxn modelId="{641B976B-DAA6-EE49-9C3E-063A7B726A04}" type="presOf" srcId="{B993A8BE-33F8-418F-8D01-B0F6461E9510}" destId="{6AA42F49-D35C-2441-8EB1-7AF0E0A261BA}" srcOrd="0" destOrd="0" presId="urn:microsoft.com/office/officeart/2005/8/layout/vList2"/>
    <dgm:cxn modelId="{508B6C92-BB04-9D46-B792-77E783454764}" type="presOf" srcId="{3D4E77F6-8455-4AE8-9EE5-48B24B7412B6}" destId="{26ED11AD-06C5-7349-BBC4-EA934C735766}" srcOrd="0" destOrd="0" presId="urn:microsoft.com/office/officeart/2005/8/layout/vList2"/>
    <dgm:cxn modelId="{C47779D7-15D8-469B-979A-1641094DBA3A}" srcId="{EACCDE42-427C-42C2-BDF9-3E98ABD83EC9}" destId="{43581986-8201-43B8-A1E5-AA8C61F6AA56}" srcOrd="0" destOrd="0" parTransId="{36FF4989-475D-4363-B454-8BAE159AF4A3}" sibTransId="{20D3C4C3-5459-4B9C-80D9-7A7DCA152DE2}"/>
    <dgm:cxn modelId="{DE9AA6E3-4B91-4E43-951A-2C17EEE68ED8}" type="presOf" srcId="{EACCDE42-427C-42C2-BDF9-3E98ABD83EC9}" destId="{E13ADDEA-5FDF-AF41-9426-B8877AA859E3}" srcOrd="0" destOrd="0" presId="urn:microsoft.com/office/officeart/2005/8/layout/vList2"/>
    <dgm:cxn modelId="{4C63C3F9-17B6-804A-A553-FEF5B97B823F}" type="presOf" srcId="{43581986-8201-43B8-A1E5-AA8C61F6AA56}" destId="{00936243-D2B9-4745-9A17-09249B8D3629}" srcOrd="0" destOrd="0" presId="urn:microsoft.com/office/officeart/2005/8/layout/vList2"/>
    <dgm:cxn modelId="{7E80973E-DC5F-C344-B443-986FEB1E5858}" type="presParOf" srcId="{E13ADDEA-5FDF-AF41-9426-B8877AA859E3}" destId="{00936243-D2B9-4745-9A17-09249B8D3629}" srcOrd="0" destOrd="0" presId="urn:microsoft.com/office/officeart/2005/8/layout/vList2"/>
    <dgm:cxn modelId="{28656802-C6A1-5D49-A837-2BDB396FF8AC}" type="presParOf" srcId="{E13ADDEA-5FDF-AF41-9426-B8877AA859E3}" destId="{826DFE5C-D191-8445-BA6B-F72031D5B639}" srcOrd="1" destOrd="0" presId="urn:microsoft.com/office/officeart/2005/8/layout/vList2"/>
    <dgm:cxn modelId="{676CCEE4-ABDE-0B41-92FB-72DA8429121F}" type="presParOf" srcId="{E13ADDEA-5FDF-AF41-9426-B8877AA859E3}" destId="{6AA42F49-D35C-2441-8EB1-7AF0E0A261BA}" srcOrd="2" destOrd="0" presId="urn:microsoft.com/office/officeart/2005/8/layout/vList2"/>
    <dgm:cxn modelId="{4A9DDCD8-2C4A-444B-A74E-744E2858D1CB}" type="presParOf" srcId="{E13ADDEA-5FDF-AF41-9426-B8877AA859E3}" destId="{87A350C8-62C1-B845-AF05-5509B986B099}" srcOrd="3" destOrd="0" presId="urn:microsoft.com/office/officeart/2005/8/layout/vList2"/>
    <dgm:cxn modelId="{BACB40D6-D92D-1241-912A-02101F46628D}" type="presParOf" srcId="{E13ADDEA-5FDF-AF41-9426-B8877AA859E3}" destId="{26ED11AD-06C5-7349-BBC4-EA934C735766}" srcOrd="4" destOrd="0" presId="urn:microsoft.com/office/officeart/2005/8/layout/vList2"/>
    <dgm:cxn modelId="{604E5FDF-0279-8645-837B-7C6D0A9096AB}" type="presParOf" srcId="{E13ADDEA-5FDF-AF41-9426-B8877AA859E3}" destId="{31A068B1-F2CB-4741-A022-54463270CF74}" srcOrd="5" destOrd="0" presId="urn:microsoft.com/office/officeart/2005/8/layout/vList2"/>
    <dgm:cxn modelId="{14F42A43-72DC-2447-B9A9-240A9AE29FFA}" type="presParOf" srcId="{E13ADDEA-5FDF-AF41-9426-B8877AA859E3}" destId="{654A7F09-E986-DF42-BE8F-2EC6011DD06F}"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9A8CA0B-0AD2-46F2-B5DE-20C1BC9A8B87}"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168759CA-0CDA-4642-8171-FF9DC2A7E8C1}">
      <dgm:prSet/>
      <dgm:spPr/>
      <dgm:t>
        <a:bodyPr/>
        <a:lstStyle/>
        <a:p>
          <a:r>
            <a:rPr lang="en-US"/>
            <a:t>Narrative writing tends to use evidence from situations and events, rather than from academic sources. This doesn’t mean that you can’t talk about, or even quote from, something that you read if reading it was an important part of your story.</a:t>
          </a:r>
        </a:p>
      </dgm:t>
    </dgm:pt>
    <dgm:pt modelId="{BDFC7054-D67B-4F97-824B-3E5C10752950}" type="parTrans" cxnId="{1B2ECF14-E990-4E8D-AB89-5E931FDD5967}">
      <dgm:prSet/>
      <dgm:spPr/>
      <dgm:t>
        <a:bodyPr/>
        <a:lstStyle/>
        <a:p>
          <a:endParaRPr lang="en-US"/>
        </a:p>
      </dgm:t>
    </dgm:pt>
    <dgm:pt modelId="{CF823017-BA5B-4C7A-B27F-50D0B5A1D21B}" type="sibTrans" cxnId="{1B2ECF14-E990-4E8D-AB89-5E931FDD5967}">
      <dgm:prSet/>
      <dgm:spPr/>
      <dgm:t>
        <a:bodyPr/>
        <a:lstStyle/>
        <a:p>
          <a:endParaRPr lang="en-US"/>
        </a:p>
      </dgm:t>
    </dgm:pt>
    <dgm:pt modelId="{95D53621-110E-411D-9DB4-0E5B725D0918}">
      <dgm:prSet/>
      <dgm:spPr/>
      <dgm:t>
        <a:bodyPr/>
        <a:lstStyle/>
        <a:p>
          <a:r>
            <a:rPr lang="en-US"/>
            <a:t>Most of your evidence, however, will come from your own experience, or that of someone that you know.</a:t>
          </a:r>
        </a:p>
      </dgm:t>
    </dgm:pt>
    <dgm:pt modelId="{87E569AC-58A2-4A41-8CD0-F8A73AC2BA7D}" type="parTrans" cxnId="{99F11488-B940-4439-A57A-973F255FADA1}">
      <dgm:prSet/>
      <dgm:spPr/>
      <dgm:t>
        <a:bodyPr/>
        <a:lstStyle/>
        <a:p>
          <a:endParaRPr lang="en-US"/>
        </a:p>
      </dgm:t>
    </dgm:pt>
    <dgm:pt modelId="{AB0A8899-A236-4BD0-868A-C572FA03341E}" type="sibTrans" cxnId="{99F11488-B940-4439-A57A-973F255FADA1}">
      <dgm:prSet/>
      <dgm:spPr/>
      <dgm:t>
        <a:bodyPr/>
        <a:lstStyle/>
        <a:p>
          <a:endParaRPr lang="en-US"/>
        </a:p>
      </dgm:t>
    </dgm:pt>
    <dgm:pt modelId="{6C0C584A-6552-40F7-AFDE-CE5B858374B9}">
      <dgm:prSet/>
      <dgm:spPr/>
      <dgm:t>
        <a:bodyPr/>
        <a:lstStyle/>
        <a:p>
          <a:r>
            <a:rPr lang="en-US"/>
            <a:t>You still have to show how this evidence supports your “thesis.” This analysis might not be as explicit as in an academic essay—you can “show” rather than “tell” why your evidence is significant—but the reader should still end up with an idea of why you are telling this story, and what they are meant to learn from it. </a:t>
          </a:r>
        </a:p>
      </dgm:t>
    </dgm:pt>
    <dgm:pt modelId="{E0E67F21-863F-473F-BAC5-62D52B60DE2A}" type="parTrans" cxnId="{44C95A6F-E511-40DD-895C-8AFDC6EB90EA}">
      <dgm:prSet/>
      <dgm:spPr/>
      <dgm:t>
        <a:bodyPr/>
        <a:lstStyle/>
        <a:p>
          <a:endParaRPr lang="en-US"/>
        </a:p>
      </dgm:t>
    </dgm:pt>
    <dgm:pt modelId="{45A87FEF-43BE-4BD1-8ADB-4CD1AAACDC37}" type="sibTrans" cxnId="{44C95A6F-E511-40DD-895C-8AFDC6EB90EA}">
      <dgm:prSet/>
      <dgm:spPr/>
      <dgm:t>
        <a:bodyPr/>
        <a:lstStyle/>
        <a:p>
          <a:endParaRPr lang="en-US"/>
        </a:p>
      </dgm:t>
    </dgm:pt>
    <dgm:pt modelId="{AF07E763-6E3E-BE42-AEA5-755A027B98AF}" type="pres">
      <dgm:prSet presAssocID="{C9A8CA0B-0AD2-46F2-B5DE-20C1BC9A8B87}" presName="linear" presStyleCnt="0">
        <dgm:presLayoutVars>
          <dgm:animLvl val="lvl"/>
          <dgm:resizeHandles val="exact"/>
        </dgm:presLayoutVars>
      </dgm:prSet>
      <dgm:spPr/>
    </dgm:pt>
    <dgm:pt modelId="{430E5201-B9B5-C644-A07C-F4320EC985B9}" type="pres">
      <dgm:prSet presAssocID="{168759CA-0CDA-4642-8171-FF9DC2A7E8C1}" presName="parentText" presStyleLbl="node1" presStyleIdx="0" presStyleCnt="3">
        <dgm:presLayoutVars>
          <dgm:chMax val="0"/>
          <dgm:bulletEnabled val="1"/>
        </dgm:presLayoutVars>
      </dgm:prSet>
      <dgm:spPr/>
    </dgm:pt>
    <dgm:pt modelId="{F093C421-E8DF-A641-96BA-ADAA8B8BC81D}" type="pres">
      <dgm:prSet presAssocID="{CF823017-BA5B-4C7A-B27F-50D0B5A1D21B}" presName="spacer" presStyleCnt="0"/>
      <dgm:spPr/>
    </dgm:pt>
    <dgm:pt modelId="{5F4A614F-3893-DE42-8945-2E1BE76ED3EC}" type="pres">
      <dgm:prSet presAssocID="{95D53621-110E-411D-9DB4-0E5B725D0918}" presName="parentText" presStyleLbl="node1" presStyleIdx="1" presStyleCnt="3">
        <dgm:presLayoutVars>
          <dgm:chMax val="0"/>
          <dgm:bulletEnabled val="1"/>
        </dgm:presLayoutVars>
      </dgm:prSet>
      <dgm:spPr/>
    </dgm:pt>
    <dgm:pt modelId="{EFE7C276-17CA-A745-BAF9-19FA5721B488}" type="pres">
      <dgm:prSet presAssocID="{AB0A8899-A236-4BD0-868A-C572FA03341E}" presName="spacer" presStyleCnt="0"/>
      <dgm:spPr/>
    </dgm:pt>
    <dgm:pt modelId="{CC7038CA-4248-1F41-BFCD-19DC08614534}" type="pres">
      <dgm:prSet presAssocID="{6C0C584A-6552-40F7-AFDE-CE5B858374B9}" presName="parentText" presStyleLbl="node1" presStyleIdx="2" presStyleCnt="3">
        <dgm:presLayoutVars>
          <dgm:chMax val="0"/>
          <dgm:bulletEnabled val="1"/>
        </dgm:presLayoutVars>
      </dgm:prSet>
      <dgm:spPr/>
    </dgm:pt>
  </dgm:ptLst>
  <dgm:cxnLst>
    <dgm:cxn modelId="{1B2ECF14-E990-4E8D-AB89-5E931FDD5967}" srcId="{C9A8CA0B-0AD2-46F2-B5DE-20C1BC9A8B87}" destId="{168759CA-0CDA-4642-8171-FF9DC2A7E8C1}" srcOrd="0" destOrd="0" parTransId="{BDFC7054-D67B-4F97-824B-3E5C10752950}" sibTransId="{CF823017-BA5B-4C7A-B27F-50D0B5A1D21B}"/>
    <dgm:cxn modelId="{24C9AB45-AE27-B740-876F-64C8E284AEC2}" type="presOf" srcId="{168759CA-0CDA-4642-8171-FF9DC2A7E8C1}" destId="{430E5201-B9B5-C644-A07C-F4320EC985B9}" srcOrd="0" destOrd="0" presId="urn:microsoft.com/office/officeart/2005/8/layout/vList2"/>
    <dgm:cxn modelId="{FE858E5C-35A8-F944-A797-0A3A2B4AFC43}" type="presOf" srcId="{95D53621-110E-411D-9DB4-0E5B725D0918}" destId="{5F4A614F-3893-DE42-8945-2E1BE76ED3EC}" srcOrd="0" destOrd="0" presId="urn:microsoft.com/office/officeart/2005/8/layout/vList2"/>
    <dgm:cxn modelId="{44C95A6F-E511-40DD-895C-8AFDC6EB90EA}" srcId="{C9A8CA0B-0AD2-46F2-B5DE-20C1BC9A8B87}" destId="{6C0C584A-6552-40F7-AFDE-CE5B858374B9}" srcOrd="2" destOrd="0" parTransId="{E0E67F21-863F-473F-BAC5-62D52B60DE2A}" sibTransId="{45A87FEF-43BE-4BD1-8ADB-4CD1AAACDC37}"/>
    <dgm:cxn modelId="{99F11488-B940-4439-A57A-973F255FADA1}" srcId="{C9A8CA0B-0AD2-46F2-B5DE-20C1BC9A8B87}" destId="{95D53621-110E-411D-9DB4-0E5B725D0918}" srcOrd="1" destOrd="0" parTransId="{87E569AC-58A2-4A41-8CD0-F8A73AC2BA7D}" sibTransId="{AB0A8899-A236-4BD0-868A-C572FA03341E}"/>
    <dgm:cxn modelId="{1537C6A1-4361-0A4C-A382-07CBE14525F2}" type="presOf" srcId="{6C0C584A-6552-40F7-AFDE-CE5B858374B9}" destId="{CC7038CA-4248-1F41-BFCD-19DC08614534}" srcOrd="0" destOrd="0" presId="urn:microsoft.com/office/officeart/2005/8/layout/vList2"/>
    <dgm:cxn modelId="{C05A3BDD-5029-0740-BDCB-E7CD753EAD26}" type="presOf" srcId="{C9A8CA0B-0AD2-46F2-B5DE-20C1BC9A8B87}" destId="{AF07E763-6E3E-BE42-AEA5-755A027B98AF}" srcOrd="0" destOrd="0" presId="urn:microsoft.com/office/officeart/2005/8/layout/vList2"/>
    <dgm:cxn modelId="{9D9BFB8A-FC05-BE41-8556-6213D7786935}" type="presParOf" srcId="{AF07E763-6E3E-BE42-AEA5-755A027B98AF}" destId="{430E5201-B9B5-C644-A07C-F4320EC985B9}" srcOrd="0" destOrd="0" presId="urn:microsoft.com/office/officeart/2005/8/layout/vList2"/>
    <dgm:cxn modelId="{ADFC4BE4-ADDC-1E42-81FA-D37BF021531D}" type="presParOf" srcId="{AF07E763-6E3E-BE42-AEA5-755A027B98AF}" destId="{F093C421-E8DF-A641-96BA-ADAA8B8BC81D}" srcOrd="1" destOrd="0" presId="urn:microsoft.com/office/officeart/2005/8/layout/vList2"/>
    <dgm:cxn modelId="{524FBE43-5514-1C4C-9897-6322516F8DDC}" type="presParOf" srcId="{AF07E763-6E3E-BE42-AEA5-755A027B98AF}" destId="{5F4A614F-3893-DE42-8945-2E1BE76ED3EC}" srcOrd="2" destOrd="0" presId="urn:microsoft.com/office/officeart/2005/8/layout/vList2"/>
    <dgm:cxn modelId="{4C64A373-E96F-5941-9866-AA48272D1AE6}" type="presParOf" srcId="{AF07E763-6E3E-BE42-AEA5-755A027B98AF}" destId="{EFE7C276-17CA-A745-BAF9-19FA5721B488}" srcOrd="3" destOrd="0" presId="urn:microsoft.com/office/officeart/2005/8/layout/vList2"/>
    <dgm:cxn modelId="{35AE2D58-1F5E-3C46-B839-F99EECE7DC2F}" type="presParOf" srcId="{AF07E763-6E3E-BE42-AEA5-755A027B98AF}" destId="{CC7038CA-4248-1F41-BFCD-19DC08614534}"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DBD5731-371A-48F1-8224-D2621D3C4D0B}"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0267DA92-8786-43FB-8536-953FF5D57977}">
      <dgm:prSet/>
      <dgm:spPr/>
      <dgm:t>
        <a:bodyPr/>
        <a:lstStyle/>
        <a:p>
          <a:r>
            <a:rPr lang="en-US"/>
            <a:t>Narrative writing is structured more like a story than an argument. This doesn’t mean that it has to be chronological.  You might choose to start at the beginning of the central event, but you might alternatively start at the end, beginning from what you learned and then reflecting back on how you learned it.</a:t>
          </a:r>
        </a:p>
      </dgm:t>
    </dgm:pt>
    <dgm:pt modelId="{667D1143-1604-4BD1-8D60-FF0CE6D90110}" type="parTrans" cxnId="{971FA3C0-8009-4236-BB10-351232E67193}">
      <dgm:prSet/>
      <dgm:spPr/>
      <dgm:t>
        <a:bodyPr/>
        <a:lstStyle/>
        <a:p>
          <a:endParaRPr lang="en-US"/>
        </a:p>
      </dgm:t>
    </dgm:pt>
    <dgm:pt modelId="{434481EF-5233-4BB2-BD41-807976820765}" type="sibTrans" cxnId="{971FA3C0-8009-4236-BB10-351232E67193}">
      <dgm:prSet/>
      <dgm:spPr/>
      <dgm:t>
        <a:bodyPr/>
        <a:lstStyle/>
        <a:p>
          <a:endParaRPr lang="en-US"/>
        </a:p>
      </dgm:t>
    </dgm:pt>
    <dgm:pt modelId="{2EC94EE5-E01E-4E22-960D-0B73BF78A450}">
      <dgm:prSet/>
      <dgm:spPr/>
      <dgm:t>
        <a:bodyPr/>
        <a:lstStyle/>
        <a:p>
          <a:r>
            <a:rPr lang="en-US"/>
            <a:t>Don’t try to tell the story of your whole life, starting with your childhood. Instead, choose one important event and describe it in detail.</a:t>
          </a:r>
        </a:p>
      </dgm:t>
    </dgm:pt>
    <dgm:pt modelId="{548FB915-DE97-4BEF-893F-F32C3162155B}" type="parTrans" cxnId="{79242AD5-6CD0-4143-89BF-89DF2334636F}">
      <dgm:prSet/>
      <dgm:spPr/>
      <dgm:t>
        <a:bodyPr/>
        <a:lstStyle/>
        <a:p>
          <a:endParaRPr lang="en-US"/>
        </a:p>
      </dgm:t>
    </dgm:pt>
    <dgm:pt modelId="{E5548CA1-AC17-41E3-ADD7-4E63ACC4C19C}" type="sibTrans" cxnId="{79242AD5-6CD0-4143-89BF-89DF2334636F}">
      <dgm:prSet/>
      <dgm:spPr/>
      <dgm:t>
        <a:bodyPr/>
        <a:lstStyle/>
        <a:p>
          <a:endParaRPr lang="en-US"/>
        </a:p>
      </dgm:t>
    </dgm:pt>
    <dgm:pt modelId="{3E0043D3-EC15-4A20-8A12-A276D3E4D29F}">
      <dgm:prSet/>
      <dgm:spPr/>
      <dgm:t>
        <a:bodyPr/>
        <a:lstStyle/>
        <a:p>
          <a:r>
            <a:rPr lang="en-US"/>
            <a:t>Try to balance a mixture of dialogue, descriptive moments and reflection/analysis throughout your writing.</a:t>
          </a:r>
        </a:p>
      </dgm:t>
    </dgm:pt>
    <dgm:pt modelId="{686A5577-D6F7-4262-A2B5-042301B2B074}" type="parTrans" cxnId="{2F9D7330-1A4F-45A3-9952-621C92152E76}">
      <dgm:prSet/>
      <dgm:spPr/>
      <dgm:t>
        <a:bodyPr/>
        <a:lstStyle/>
        <a:p>
          <a:endParaRPr lang="en-US"/>
        </a:p>
      </dgm:t>
    </dgm:pt>
    <dgm:pt modelId="{CBDA3B3A-3A17-499F-AA2D-FAC8878DEFF0}" type="sibTrans" cxnId="{2F9D7330-1A4F-45A3-9952-621C92152E76}">
      <dgm:prSet/>
      <dgm:spPr/>
      <dgm:t>
        <a:bodyPr/>
        <a:lstStyle/>
        <a:p>
          <a:endParaRPr lang="en-US"/>
        </a:p>
      </dgm:t>
    </dgm:pt>
    <dgm:pt modelId="{9494154D-F178-004D-BAD0-7E94E9F3ABB9}" type="pres">
      <dgm:prSet presAssocID="{CDBD5731-371A-48F1-8224-D2621D3C4D0B}" presName="linear" presStyleCnt="0">
        <dgm:presLayoutVars>
          <dgm:animLvl val="lvl"/>
          <dgm:resizeHandles val="exact"/>
        </dgm:presLayoutVars>
      </dgm:prSet>
      <dgm:spPr/>
    </dgm:pt>
    <dgm:pt modelId="{05525D6D-1A83-B242-B4A5-1882F0EB3FEE}" type="pres">
      <dgm:prSet presAssocID="{0267DA92-8786-43FB-8536-953FF5D57977}" presName="parentText" presStyleLbl="node1" presStyleIdx="0" presStyleCnt="3">
        <dgm:presLayoutVars>
          <dgm:chMax val="0"/>
          <dgm:bulletEnabled val="1"/>
        </dgm:presLayoutVars>
      </dgm:prSet>
      <dgm:spPr/>
    </dgm:pt>
    <dgm:pt modelId="{E608FA32-4693-3049-B119-8B502E34A1FE}" type="pres">
      <dgm:prSet presAssocID="{434481EF-5233-4BB2-BD41-807976820765}" presName="spacer" presStyleCnt="0"/>
      <dgm:spPr/>
    </dgm:pt>
    <dgm:pt modelId="{BD4D0FA8-BBD6-3F43-92CF-86C21184483A}" type="pres">
      <dgm:prSet presAssocID="{2EC94EE5-E01E-4E22-960D-0B73BF78A450}" presName="parentText" presStyleLbl="node1" presStyleIdx="1" presStyleCnt="3">
        <dgm:presLayoutVars>
          <dgm:chMax val="0"/>
          <dgm:bulletEnabled val="1"/>
        </dgm:presLayoutVars>
      </dgm:prSet>
      <dgm:spPr/>
    </dgm:pt>
    <dgm:pt modelId="{EF913DB7-44EC-C346-861B-B15A8E4F6EBA}" type="pres">
      <dgm:prSet presAssocID="{E5548CA1-AC17-41E3-ADD7-4E63ACC4C19C}" presName="spacer" presStyleCnt="0"/>
      <dgm:spPr/>
    </dgm:pt>
    <dgm:pt modelId="{63EAB4A1-5964-6E4B-B7E0-5BE22F192575}" type="pres">
      <dgm:prSet presAssocID="{3E0043D3-EC15-4A20-8A12-A276D3E4D29F}" presName="parentText" presStyleLbl="node1" presStyleIdx="2" presStyleCnt="3">
        <dgm:presLayoutVars>
          <dgm:chMax val="0"/>
          <dgm:bulletEnabled val="1"/>
        </dgm:presLayoutVars>
      </dgm:prSet>
      <dgm:spPr/>
    </dgm:pt>
  </dgm:ptLst>
  <dgm:cxnLst>
    <dgm:cxn modelId="{AED7D30C-E4DA-364C-A1A2-34197BDDF514}" type="presOf" srcId="{0267DA92-8786-43FB-8536-953FF5D57977}" destId="{05525D6D-1A83-B242-B4A5-1882F0EB3FEE}" srcOrd="0" destOrd="0" presId="urn:microsoft.com/office/officeart/2005/8/layout/vList2"/>
    <dgm:cxn modelId="{E4EAD115-6B78-1549-AFAB-DCC61132E5A1}" type="presOf" srcId="{2EC94EE5-E01E-4E22-960D-0B73BF78A450}" destId="{BD4D0FA8-BBD6-3F43-92CF-86C21184483A}" srcOrd="0" destOrd="0" presId="urn:microsoft.com/office/officeart/2005/8/layout/vList2"/>
    <dgm:cxn modelId="{2F9D7330-1A4F-45A3-9952-621C92152E76}" srcId="{CDBD5731-371A-48F1-8224-D2621D3C4D0B}" destId="{3E0043D3-EC15-4A20-8A12-A276D3E4D29F}" srcOrd="2" destOrd="0" parTransId="{686A5577-D6F7-4262-A2B5-042301B2B074}" sibTransId="{CBDA3B3A-3A17-499F-AA2D-FAC8878DEFF0}"/>
    <dgm:cxn modelId="{971FA3C0-8009-4236-BB10-351232E67193}" srcId="{CDBD5731-371A-48F1-8224-D2621D3C4D0B}" destId="{0267DA92-8786-43FB-8536-953FF5D57977}" srcOrd="0" destOrd="0" parTransId="{667D1143-1604-4BD1-8D60-FF0CE6D90110}" sibTransId="{434481EF-5233-4BB2-BD41-807976820765}"/>
    <dgm:cxn modelId="{79242AD5-6CD0-4143-89BF-89DF2334636F}" srcId="{CDBD5731-371A-48F1-8224-D2621D3C4D0B}" destId="{2EC94EE5-E01E-4E22-960D-0B73BF78A450}" srcOrd="1" destOrd="0" parTransId="{548FB915-DE97-4BEF-893F-F32C3162155B}" sibTransId="{E5548CA1-AC17-41E3-ADD7-4E63ACC4C19C}"/>
    <dgm:cxn modelId="{58A98AF1-B7BB-FA4B-85FF-A1ED26FDA0AA}" type="presOf" srcId="{CDBD5731-371A-48F1-8224-D2621D3C4D0B}" destId="{9494154D-F178-004D-BAD0-7E94E9F3ABB9}" srcOrd="0" destOrd="0" presId="urn:microsoft.com/office/officeart/2005/8/layout/vList2"/>
    <dgm:cxn modelId="{047B60FA-5E40-534B-9704-23D11B381D42}" type="presOf" srcId="{3E0043D3-EC15-4A20-8A12-A276D3E4D29F}" destId="{63EAB4A1-5964-6E4B-B7E0-5BE22F192575}" srcOrd="0" destOrd="0" presId="urn:microsoft.com/office/officeart/2005/8/layout/vList2"/>
    <dgm:cxn modelId="{267468FF-AB82-BA4E-AA49-62D05831ACB7}" type="presParOf" srcId="{9494154D-F178-004D-BAD0-7E94E9F3ABB9}" destId="{05525D6D-1A83-B242-B4A5-1882F0EB3FEE}" srcOrd="0" destOrd="0" presId="urn:microsoft.com/office/officeart/2005/8/layout/vList2"/>
    <dgm:cxn modelId="{5A05A259-D3F2-9745-A694-2EFFAB938AD0}" type="presParOf" srcId="{9494154D-F178-004D-BAD0-7E94E9F3ABB9}" destId="{E608FA32-4693-3049-B119-8B502E34A1FE}" srcOrd="1" destOrd="0" presId="urn:microsoft.com/office/officeart/2005/8/layout/vList2"/>
    <dgm:cxn modelId="{3C6E4F5E-15BB-B040-A74A-2A52A44DBF1F}" type="presParOf" srcId="{9494154D-F178-004D-BAD0-7E94E9F3ABB9}" destId="{BD4D0FA8-BBD6-3F43-92CF-86C21184483A}" srcOrd="2" destOrd="0" presId="urn:microsoft.com/office/officeart/2005/8/layout/vList2"/>
    <dgm:cxn modelId="{5B336264-0CB6-B149-89D8-6B0670C2100A}" type="presParOf" srcId="{9494154D-F178-004D-BAD0-7E94E9F3ABB9}" destId="{EF913DB7-44EC-C346-861B-B15A8E4F6EBA}" srcOrd="3" destOrd="0" presId="urn:microsoft.com/office/officeart/2005/8/layout/vList2"/>
    <dgm:cxn modelId="{1B164ED6-E2A9-C040-A19C-51C39C8B8796}" type="presParOf" srcId="{9494154D-F178-004D-BAD0-7E94E9F3ABB9}" destId="{63EAB4A1-5964-6E4B-B7E0-5BE22F192575}"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A06B3A-9BC1-4D9E-88AF-B6CA1F773DE4}"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9EC47469-87C0-4E37-8AA1-61BB3C489EBD}">
      <dgm:prSet/>
      <dgm:spPr/>
      <dgm:t>
        <a:bodyPr/>
        <a:lstStyle/>
        <a:p>
          <a:r>
            <a:rPr lang="en-US"/>
            <a:t>In academic writing, your reader can be convinced to agree with your argument if you show knowledgeability on the subject, back up your points with evidence and adopt an authoritative tone. In narrative writing, you can get them on your side by encouraging them to sympathize with your (or someone else’s) experience.</a:t>
          </a:r>
        </a:p>
      </dgm:t>
    </dgm:pt>
    <dgm:pt modelId="{5802BCB2-19AD-4003-A5D7-77132D101CC4}" type="parTrans" cxnId="{FC9974F9-20C7-4622-AFB6-D7EBB50BD703}">
      <dgm:prSet/>
      <dgm:spPr/>
      <dgm:t>
        <a:bodyPr/>
        <a:lstStyle/>
        <a:p>
          <a:endParaRPr lang="en-US"/>
        </a:p>
      </dgm:t>
    </dgm:pt>
    <dgm:pt modelId="{E0FB7DC6-DFE8-45DF-872C-0EC08EDA098B}" type="sibTrans" cxnId="{FC9974F9-20C7-4622-AFB6-D7EBB50BD703}">
      <dgm:prSet/>
      <dgm:spPr/>
      <dgm:t>
        <a:bodyPr/>
        <a:lstStyle/>
        <a:p>
          <a:endParaRPr lang="en-US"/>
        </a:p>
      </dgm:t>
    </dgm:pt>
    <dgm:pt modelId="{0A50778C-7426-4745-AC12-47242BBFD9DA}">
      <dgm:prSet/>
      <dgm:spPr/>
      <dgm:t>
        <a:bodyPr/>
        <a:lstStyle/>
        <a:p>
          <a:r>
            <a:rPr lang="en-US"/>
            <a:t>To do this, draw them into the story by providing information about the sights, sounds, smells, tastes and textures of the scene in which your narrative takes place to help them construct a mental image of it.</a:t>
          </a:r>
        </a:p>
      </dgm:t>
    </dgm:pt>
    <dgm:pt modelId="{02D50002-E939-4CCF-B9B4-35F54E27346A}" type="parTrans" cxnId="{0B50CD99-4878-4018-9CC6-CBA4BF3D0E4E}">
      <dgm:prSet/>
      <dgm:spPr/>
      <dgm:t>
        <a:bodyPr/>
        <a:lstStyle/>
        <a:p>
          <a:endParaRPr lang="en-US"/>
        </a:p>
      </dgm:t>
    </dgm:pt>
    <dgm:pt modelId="{E960AEC6-B63E-49AB-B8C7-5AB5E6CD8ABB}" type="sibTrans" cxnId="{0B50CD99-4878-4018-9CC6-CBA4BF3D0E4E}">
      <dgm:prSet/>
      <dgm:spPr/>
      <dgm:t>
        <a:bodyPr/>
        <a:lstStyle/>
        <a:p>
          <a:endParaRPr lang="en-US"/>
        </a:p>
      </dgm:t>
    </dgm:pt>
    <dgm:pt modelId="{E4C49983-F1B0-40E4-BA28-A92F40781C58}">
      <dgm:prSet/>
      <dgm:spPr/>
      <dgm:t>
        <a:bodyPr/>
        <a:lstStyle/>
        <a:p>
          <a:r>
            <a:rPr lang="en-US"/>
            <a:t>Using dialogue can also help the reader to “hear” what people say, and make them feel like they are there, watching the event take place.</a:t>
          </a:r>
        </a:p>
      </dgm:t>
    </dgm:pt>
    <dgm:pt modelId="{C13B7841-63C4-462F-BA94-67278219EA83}" type="parTrans" cxnId="{4FEE51ED-D55C-4653-8B49-C6946C76C011}">
      <dgm:prSet/>
      <dgm:spPr/>
      <dgm:t>
        <a:bodyPr/>
        <a:lstStyle/>
        <a:p>
          <a:endParaRPr lang="en-US"/>
        </a:p>
      </dgm:t>
    </dgm:pt>
    <dgm:pt modelId="{92785E6E-6AEC-4FBC-A570-5D7120321BD6}" type="sibTrans" cxnId="{4FEE51ED-D55C-4653-8B49-C6946C76C011}">
      <dgm:prSet/>
      <dgm:spPr/>
      <dgm:t>
        <a:bodyPr/>
        <a:lstStyle/>
        <a:p>
          <a:endParaRPr lang="en-US"/>
        </a:p>
      </dgm:t>
    </dgm:pt>
    <dgm:pt modelId="{43AAA06F-3118-2C47-A297-FB5238197646}" type="pres">
      <dgm:prSet presAssocID="{A4A06B3A-9BC1-4D9E-88AF-B6CA1F773DE4}" presName="linear" presStyleCnt="0">
        <dgm:presLayoutVars>
          <dgm:animLvl val="lvl"/>
          <dgm:resizeHandles val="exact"/>
        </dgm:presLayoutVars>
      </dgm:prSet>
      <dgm:spPr/>
    </dgm:pt>
    <dgm:pt modelId="{797D60F8-47CA-7E42-B0F9-6C73F0CECCF8}" type="pres">
      <dgm:prSet presAssocID="{9EC47469-87C0-4E37-8AA1-61BB3C489EBD}" presName="parentText" presStyleLbl="node1" presStyleIdx="0" presStyleCnt="3">
        <dgm:presLayoutVars>
          <dgm:chMax val="0"/>
          <dgm:bulletEnabled val="1"/>
        </dgm:presLayoutVars>
      </dgm:prSet>
      <dgm:spPr/>
    </dgm:pt>
    <dgm:pt modelId="{B689CB7A-6D62-7C4A-AD08-D8E05F21C9EE}" type="pres">
      <dgm:prSet presAssocID="{E0FB7DC6-DFE8-45DF-872C-0EC08EDA098B}" presName="spacer" presStyleCnt="0"/>
      <dgm:spPr/>
    </dgm:pt>
    <dgm:pt modelId="{27372588-D624-8044-9432-1721A811094B}" type="pres">
      <dgm:prSet presAssocID="{0A50778C-7426-4745-AC12-47242BBFD9DA}" presName="parentText" presStyleLbl="node1" presStyleIdx="1" presStyleCnt="3">
        <dgm:presLayoutVars>
          <dgm:chMax val="0"/>
          <dgm:bulletEnabled val="1"/>
        </dgm:presLayoutVars>
      </dgm:prSet>
      <dgm:spPr/>
    </dgm:pt>
    <dgm:pt modelId="{5FECE5A1-D4C7-F742-BE50-0D3B24093BB4}" type="pres">
      <dgm:prSet presAssocID="{E960AEC6-B63E-49AB-B8C7-5AB5E6CD8ABB}" presName="spacer" presStyleCnt="0"/>
      <dgm:spPr/>
    </dgm:pt>
    <dgm:pt modelId="{8C2295DB-9DAE-DF4A-9614-F7A4D32CBC9F}" type="pres">
      <dgm:prSet presAssocID="{E4C49983-F1B0-40E4-BA28-A92F40781C58}" presName="parentText" presStyleLbl="node1" presStyleIdx="2" presStyleCnt="3">
        <dgm:presLayoutVars>
          <dgm:chMax val="0"/>
          <dgm:bulletEnabled val="1"/>
        </dgm:presLayoutVars>
      </dgm:prSet>
      <dgm:spPr/>
    </dgm:pt>
  </dgm:ptLst>
  <dgm:cxnLst>
    <dgm:cxn modelId="{4F77964B-7128-0C44-8F82-4471687FD6EB}" type="presOf" srcId="{E4C49983-F1B0-40E4-BA28-A92F40781C58}" destId="{8C2295DB-9DAE-DF4A-9614-F7A4D32CBC9F}" srcOrd="0" destOrd="0" presId="urn:microsoft.com/office/officeart/2005/8/layout/vList2"/>
    <dgm:cxn modelId="{E3BCA989-78C4-EA40-91D1-AEBC6D8C68CD}" type="presOf" srcId="{0A50778C-7426-4745-AC12-47242BBFD9DA}" destId="{27372588-D624-8044-9432-1721A811094B}" srcOrd="0" destOrd="0" presId="urn:microsoft.com/office/officeart/2005/8/layout/vList2"/>
    <dgm:cxn modelId="{0B50CD99-4878-4018-9CC6-CBA4BF3D0E4E}" srcId="{A4A06B3A-9BC1-4D9E-88AF-B6CA1F773DE4}" destId="{0A50778C-7426-4745-AC12-47242BBFD9DA}" srcOrd="1" destOrd="0" parTransId="{02D50002-E939-4CCF-B9B4-35F54E27346A}" sibTransId="{E960AEC6-B63E-49AB-B8C7-5AB5E6CD8ABB}"/>
    <dgm:cxn modelId="{5396C3B4-C0DB-C948-B5F9-8982CC9CE0F3}" type="presOf" srcId="{9EC47469-87C0-4E37-8AA1-61BB3C489EBD}" destId="{797D60F8-47CA-7E42-B0F9-6C73F0CECCF8}" srcOrd="0" destOrd="0" presId="urn:microsoft.com/office/officeart/2005/8/layout/vList2"/>
    <dgm:cxn modelId="{06C072D7-24FC-2649-BF9E-C37B79E29FC1}" type="presOf" srcId="{A4A06B3A-9BC1-4D9E-88AF-B6CA1F773DE4}" destId="{43AAA06F-3118-2C47-A297-FB5238197646}" srcOrd="0" destOrd="0" presId="urn:microsoft.com/office/officeart/2005/8/layout/vList2"/>
    <dgm:cxn modelId="{4FEE51ED-D55C-4653-8B49-C6946C76C011}" srcId="{A4A06B3A-9BC1-4D9E-88AF-B6CA1F773DE4}" destId="{E4C49983-F1B0-40E4-BA28-A92F40781C58}" srcOrd="2" destOrd="0" parTransId="{C13B7841-63C4-462F-BA94-67278219EA83}" sibTransId="{92785E6E-6AEC-4FBC-A570-5D7120321BD6}"/>
    <dgm:cxn modelId="{FC9974F9-20C7-4622-AFB6-D7EBB50BD703}" srcId="{A4A06B3A-9BC1-4D9E-88AF-B6CA1F773DE4}" destId="{9EC47469-87C0-4E37-8AA1-61BB3C489EBD}" srcOrd="0" destOrd="0" parTransId="{5802BCB2-19AD-4003-A5D7-77132D101CC4}" sibTransId="{E0FB7DC6-DFE8-45DF-872C-0EC08EDA098B}"/>
    <dgm:cxn modelId="{16293CD3-5D68-5A46-BF54-02EC8E165DB7}" type="presParOf" srcId="{43AAA06F-3118-2C47-A297-FB5238197646}" destId="{797D60F8-47CA-7E42-B0F9-6C73F0CECCF8}" srcOrd="0" destOrd="0" presId="urn:microsoft.com/office/officeart/2005/8/layout/vList2"/>
    <dgm:cxn modelId="{A6AED90E-8FB0-1F42-98DA-183471FC04B6}" type="presParOf" srcId="{43AAA06F-3118-2C47-A297-FB5238197646}" destId="{B689CB7A-6D62-7C4A-AD08-D8E05F21C9EE}" srcOrd="1" destOrd="0" presId="urn:microsoft.com/office/officeart/2005/8/layout/vList2"/>
    <dgm:cxn modelId="{3A14A831-A842-234F-8C3D-E5CB6433A652}" type="presParOf" srcId="{43AAA06F-3118-2C47-A297-FB5238197646}" destId="{27372588-D624-8044-9432-1721A811094B}" srcOrd="2" destOrd="0" presId="urn:microsoft.com/office/officeart/2005/8/layout/vList2"/>
    <dgm:cxn modelId="{EEB7A2C3-E53B-2746-BC8E-F42E9F8F84D2}" type="presParOf" srcId="{43AAA06F-3118-2C47-A297-FB5238197646}" destId="{5FECE5A1-D4C7-F742-BE50-0D3B24093BB4}" srcOrd="3" destOrd="0" presId="urn:microsoft.com/office/officeart/2005/8/layout/vList2"/>
    <dgm:cxn modelId="{1C32C596-5FCA-D143-90D3-CC5A63B7B975}" type="presParOf" srcId="{43AAA06F-3118-2C47-A297-FB5238197646}" destId="{8C2295DB-9DAE-DF4A-9614-F7A4D32CBC9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36243-D2B9-4745-9A17-09249B8D3629}">
      <dsp:nvSpPr>
        <dsp:cNvPr id="0" name=""/>
        <dsp:cNvSpPr/>
      </dsp:nvSpPr>
      <dsp:spPr>
        <a:xfrm>
          <a:off x="0" y="419636"/>
          <a:ext cx="6305550" cy="1146782"/>
        </a:xfrm>
        <a:prstGeom prst="roundRect">
          <a:avLst/>
        </a:prstGeom>
        <a:solidFill>
          <a:schemeClr val="accent5">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Although it is not formatted like an academic essay, narrative writing still has a thesis. The thesis does not, however, have to be in the “introduction” and it can be implied rather than stated explicitly. </a:t>
          </a:r>
        </a:p>
      </dsp:txBody>
      <dsp:txXfrm>
        <a:off x="55981" y="475617"/>
        <a:ext cx="6193588" cy="1034820"/>
      </dsp:txXfrm>
    </dsp:sp>
    <dsp:sp modelId="{6AA42F49-D35C-2441-8EB1-7AF0E0A261BA}">
      <dsp:nvSpPr>
        <dsp:cNvPr id="0" name=""/>
        <dsp:cNvSpPr/>
      </dsp:nvSpPr>
      <dsp:spPr>
        <a:xfrm>
          <a:off x="0" y="1615379"/>
          <a:ext cx="6305550" cy="1146782"/>
        </a:xfrm>
        <a:prstGeom prst="roundRect">
          <a:avLst/>
        </a:prstGeom>
        <a:solidFill>
          <a:schemeClr val="accent5">
            <a:hueOff val="6371560"/>
            <a:satOff val="-13612"/>
            <a:lumOff val="-5686"/>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If you decide to have an “implied” thesis, you should still write it down clearly for your own purposes at some point during the writing process.</a:t>
          </a:r>
        </a:p>
      </dsp:txBody>
      <dsp:txXfrm>
        <a:off x="55981" y="1671360"/>
        <a:ext cx="6193588" cy="1034820"/>
      </dsp:txXfrm>
    </dsp:sp>
    <dsp:sp modelId="{26ED11AD-06C5-7349-BBC4-EA934C735766}">
      <dsp:nvSpPr>
        <dsp:cNvPr id="0" name=""/>
        <dsp:cNvSpPr/>
      </dsp:nvSpPr>
      <dsp:spPr>
        <a:xfrm>
          <a:off x="0" y="2811122"/>
          <a:ext cx="6305550" cy="1146782"/>
        </a:xfrm>
        <a:prstGeom prst="roundRect">
          <a:avLst/>
        </a:prstGeom>
        <a:solidFill>
          <a:schemeClr val="accent5">
            <a:hueOff val="12743121"/>
            <a:satOff val="-27225"/>
            <a:lumOff val="-11373"/>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A thesis for a piece of narrative writing might be about something that you learned through a specific experience, something that you have observed in your life or someone else’s, or something that you think others could learn by considering your narrative.</a:t>
          </a:r>
        </a:p>
      </dsp:txBody>
      <dsp:txXfrm>
        <a:off x="55981" y="2867103"/>
        <a:ext cx="6193588" cy="1034820"/>
      </dsp:txXfrm>
    </dsp:sp>
    <dsp:sp modelId="{654A7F09-E986-DF42-BE8F-2EC6011DD06F}">
      <dsp:nvSpPr>
        <dsp:cNvPr id="0" name=""/>
        <dsp:cNvSpPr/>
      </dsp:nvSpPr>
      <dsp:spPr>
        <a:xfrm>
          <a:off x="0" y="4006864"/>
          <a:ext cx="6305550" cy="1146782"/>
        </a:xfrm>
        <a:prstGeom prst="roundRect">
          <a:avLst/>
        </a:prstGeom>
        <a:solidFill>
          <a:schemeClr val="accent5">
            <a:hueOff val="19114680"/>
            <a:satOff val="-40837"/>
            <a:lumOff val="-17059"/>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Creative writing often presents the thesis in the form of a question or a debate and asks the reader to make up their own mind about it.</a:t>
          </a:r>
        </a:p>
      </dsp:txBody>
      <dsp:txXfrm>
        <a:off x="55981" y="4062845"/>
        <a:ext cx="6193588" cy="10348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0E5201-B9B5-C644-A07C-F4320EC985B9}">
      <dsp:nvSpPr>
        <dsp:cNvPr id="0" name=""/>
        <dsp:cNvSpPr/>
      </dsp:nvSpPr>
      <dsp:spPr>
        <a:xfrm>
          <a:off x="0" y="100985"/>
          <a:ext cx="6305550" cy="1755877"/>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Narrative writing tends to use evidence from situations and events, rather than from academic sources. This doesn’t mean that you can’t talk about, or even quote from, something that you read if reading it was an important part of your story.</a:t>
          </a:r>
        </a:p>
      </dsp:txBody>
      <dsp:txXfrm>
        <a:off x="85715" y="186700"/>
        <a:ext cx="6134120" cy="1584447"/>
      </dsp:txXfrm>
    </dsp:sp>
    <dsp:sp modelId="{5F4A614F-3893-DE42-8945-2E1BE76ED3EC}">
      <dsp:nvSpPr>
        <dsp:cNvPr id="0" name=""/>
        <dsp:cNvSpPr/>
      </dsp:nvSpPr>
      <dsp:spPr>
        <a:xfrm>
          <a:off x="0" y="1908703"/>
          <a:ext cx="6305550" cy="1755877"/>
        </a:xfrm>
        <a:prstGeom prst="roundRect">
          <a:avLst/>
        </a:prstGeom>
        <a:solidFill>
          <a:schemeClr val="accent2">
            <a:hueOff val="3119331"/>
            <a:satOff val="17752"/>
            <a:lumOff val="549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Most of your evidence, however, will come from your own experience, or that of someone that you know.</a:t>
          </a:r>
        </a:p>
      </dsp:txBody>
      <dsp:txXfrm>
        <a:off x="85715" y="1994418"/>
        <a:ext cx="6134120" cy="1584447"/>
      </dsp:txXfrm>
    </dsp:sp>
    <dsp:sp modelId="{CC7038CA-4248-1F41-BFCD-19DC08614534}">
      <dsp:nvSpPr>
        <dsp:cNvPr id="0" name=""/>
        <dsp:cNvSpPr/>
      </dsp:nvSpPr>
      <dsp:spPr>
        <a:xfrm>
          <a:off x="0" y="3716420"/>
          <a:ext cx="6305550" cy="1755877"/>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You still have to show how this evidence supports your “thesis.” This analysis might not be as explicit as in an academic essay—you can “show” rather than “tell” why your evidence is significant—but the reader should still end up with an idea of why you are telling this story, and what they are meant to learn from it. </a:t>
          </a:r>
        </a:p>
      </dsp:txBody>
      <dsp:txXfrm>
        <a:off x="85715" y="3802135"/>
        <a:ext cx="6134120" cy="15844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525D6D-1A83-B242-B4A5-1882F0EB3FEE}">
      <dsp:nvSpPr>
        <dsp:cNvPr id="0" name=""/>
        <dsp:cNvSpPr/>
      </dsp:nvSpPr>
      <dsp:spPr>
        <a:xfrm>
          <a:off x="0" y="460322"/>
          <a:ext cx="6305550" cy="1516320"/>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Narrative writing is structured more like a story than an argument. This doesn’t mean that it has to be chronological.  You might choose to start at the beginning of the central event, but you might alternatively start at the end, beginning from what you learned and then reflecting back on how you learned it.</a:t>
          </a:r>
        </a:p>
      </dsp:txBody>
      <dsp:txXfrm>
        <a:off x="74021" y="534343"/>
        <a:ext cx="6157508" cy="1368278"/>
      </dsp:txXfrm>
    </dsp:sp>
    <dsp:sp modelId="{BD4D0FA8-BBD6-3F43-92CF-86C21184483A}">
      <dsp:nvSpPr>
        <dsp:cNvPr id="0" name=""/>
        <dsp:cNvSpPr/>
      </dsp:nvSpPr>
      <dsp:spPr>
        <a:xfrm>
          <a:off x="0" y="2028482"/>
          <a:ext cx="6305550" cy="1516320"/>
        </a:xfrm>
        <a:prstGeom prst="roundRect">
          <a:avLst/>
        </a:prstGeom>
        <a:solidFill>
          <a:schemeClr val="accent2">
            <a:hueOff val="3119331"/>
            <a:satOff val="17752"/>
            <a:lumOff val="549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Don’t try to tell the story of your whole life, starting with your childhood. Instead, choose one important event and describe it in detail.</a:t>
          </a:r>
        </a:p>
      </dsp:txBody>
      <dsp:txXfrm>
        <a:off x="74021" y="2102503"/>
        <a:ext cx="6157508" cy="1368278"/>
      </dsp:txXfrm>
    </dsp:sp>
    <dsp:sp modelId="{63EAB4A1-5964-6E4B-B7E0-5BE22F192575}">
      <dsp:nvSpPr>
        <dsp:cNvPr id="0" name=""/>
        <dsp:cNvSpPr/>
      </dsp:nvSpPr>
      <dsp:spPr>
        <a:xfrm>
          <a:off x="0" y="3596642"/>
          <a:ext cx="6305550" cy="1516320"/>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Try to balance a mixture of dialogue, descriptive moments and reflection/analysis throughout your writing.</a:t>
          </a:r>
        </a:p>
      </dsp:txBody>
      <dsp:txXfrm>
        <a:off x="74021" y="3670663"/>
        <a:ext cx="6157508" cy="1368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7D60F8-47CA-7E42-B0F9-6C73F0CECCF8}">
      <dsp:nvSpPr>
        <dsp:cNvPr id="0" name=""/>
        <dsp:cNvSpPr/>
      </dsp:nvSpPr>
      <dsp:spPr>
        <a:xfrm>
          <a:off x="0" y="460322"/>
          <a:ext cx="6305550" cy="1516320"/>
        </a:xfrm>
        <a:prstGeom prst="roundRect">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In academic writing, your reader can be convinced to agree with your argument if you show knowledgeability on the subject, back up your points with evidence and adopt an authoritative tone. In narrative writing, you can get them on your side by encouraging them to sympathize with your (or someone else’s) experience.</a:t>
          </a:r>
        </a:p>
      </dsp:txBody>
      <dsp:txXfrm>
        <a:off x="74021" y="534343"/>
        <a:ext cx="6157508" cy="1368278"/>
      </dsp:txXfrm>
    </dsp:sp>
    <dsp:sp modelId="{27372588-D624-8044-9432-1721A811094B}">
      <dsp:nvSpPr>
        <dsp:cNvPr id="0" name=""/>
        <dsp:cNvSpPr/>
      </dsp:nvSpPr>
      <dsp:spPr>
        <a:xfrm>
          <a:off x="0" y="2028482"/>
          <a:ext cx="6305550" cy="1516320"/>
        </a:xfrm>
        <a:prstGeom prst="roundRect">
          <a:avLst/>
        </a:prstGeom>
        <a:solidFill>
          <a:schemeClr val="accent2">
            <a:hueOff val="3119331"/>
            <a:satOff val="17752"/>
            <a:lumOff val="549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To do this, draw them into the story by providing information about the sights, sounds, smells, tastes and textures of the scene in which your narrative takes place to help them construct a mental image of it.</a:t>
          </a:r>
        </a:p>
      </dsp:txBody>
      <dsp:txXfrm>
        <a:off x="74021" y="2102503"/>
        <a:ext cx="6157508" cy="1368278"/>
      </dsp:txXfrm>
    </dsp:sp>
    <dsp:sp modelId="{8C2295DB-9DAE-DF4A-9614-F7A4D32CBC9F}">
      <dsp:nvSpPr>
        <dsp:cNvPr id="0" name=""/>
        <dsp:cNvSpPr/>
      </dsp:nvSpPr>
      <dsp:spPr>
        <a:xfrm>
          <a:off x="0" y="3596642"/>
          <a:ext cx="6305550" cy="1516320"/>
        </a:xfrm>
        <a:prstGeom prst="roundRect">
          <a:avLst/>
        </a:prstGeom>
        <a:solidFill>
          <a:schemeClr val="accent2">
            <a:hueOff val="6238661"/>
            <a:satOff val="35504"/>
            <a:lumOff val="1098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t>Using dialogue can also help the reader to “hear” what people say, and make them feel like they are there, watching the event take place.</a:t>
          </a:r>
        </a:p>
      </dsp:txBody>
      <dsp:txXfrm>
        <a:off x="74021" y="3670663"/>
        <a:ext cx="6157508" cy="136827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4/28/21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4/28/21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4/28/21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4/28/21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4/28/21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4/28/21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4/28/21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4/28/21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4/28/21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4/28/21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4/28/21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4/28/21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443BAB-B167-1641-A336-00AA2F99ADC3}"/>
              </a:ext>
            </a:extLst>
          </p:cNvPr>
          <p:cNvSpPr>
            <a:spLocks noGrp="1"/>
          </p:cNvSpPr>
          <p:nvPr>
            <p:ph type="ctrTitle"/>
          </p:nvPr>
        </p:nvSpPr>
        <p:spPr/>
        <p:txBody>
          <a:bodyPr/>
          <a:lstStyle/>
          <a:p>
            <a:r>
              <a:rPr lang="en-US" dirty="0"/>
              <a:t>Narrative writing</a:t>
            </a:r>
          </a:p>
        </p:txBody>
      </p:sp>
      <p:sp>
        <p:nvSpPr>
          <p:cNvPr id="3" name="Subtitle 2">
            <a:extLst>
              <a:ext uri="{FF2B5EF4-FFF2-40B4-BE49-F238E27FC236}">
                <a16:creationId xmlns:a16="http://schemas.microsoft.com/office/drawing/2014/main" id="{2AE2E4DB-5A34-AB4D-A2D0-BE1FEF741507}"/>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73473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D0EC61B9-8A76-FF49-8451-034C6636297C}"/>
              </a:ext>
            </a:extLst>
          </p:cNvPr>
          <p:cNvSpPr>
            <a:spLocks noGrp="1"/>
          </p:cNvSpPr>
          <p:nvPr>
            <p:ph type="title"/>
          </p:nvPr>
        </p:nvSpPr>
        <p:spPr>
          <a:xfrm>
            <a:off x="8050787" y="482321"/>
            <a:ext cx="3656581" cy="5571625"/>
          </a:xfrm>
        </p:spPr>
        <p:txBody>
          <a:bodyPr anchor="ctr">
            <a:normAutofit/>
          </a:bodyPr>
          <a:lstStyle/>
          <a:p>
            <a:r>
              <a:rPr lang="en-US" dirty="0"/>
              <a:t>thesis</a:t>
            </a:r>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1228FD48-3736-4D83-AF20-983501C1BFE7}"/>
              </a:ext>
            </a:extLst>
          </p:cNvPr>
          <p:cNvGraphicFramePr>
            <a:graphicFrameLocks noGrp="1"/>
          </p:cNvGraphicFramePr>
          <p:nvPr>
            <p:ph idx="1"/>
            <p:extLst>
              <p:ext uri="{D42A27DB-BD31-4B8C-83A1-F6EECF244321}">
                <p14:modId xmlns:p14="http://schemas.microsoft.com/office/powerpoint/2010/main" val="1049124813"/>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62547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4D2F237B-0372-2541-9A12-E017A1E11D25}"/>
              </a:ext>
            </a:extLst>
          </p:cNvPr>
          <p:cNvSpPr>
            <a:spLocks noGrp="1"/>
          </p:cNvSpPr>
          <p:nvPr>
            <p:ph type="title"/>
          </p:nvPr>
        </p:nvSpPr>
        <p:spPr>
          <a:xfrm>
            <a:off x="8050787" y="482321"/>
            <a:ext cx="3656581" cy="5571625"/>
          </a:xfrm>
        </p:spPr>
        <p:txBody>
          <a:bodyPr anchor="ctr">
            <a:normAutofit/>
          </a:bodyPr>
          <a:lstStyle/>
          <a:p>
            <a:r>
              <a:rPr lang="en-US" dirty="0"/>
              <a:t>Evidence &amp; analysis</a:t>
            </a:r>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1D0DD54D-AAAC-4086-B812-D8993CC73E9F}"/>
              </a:ext>
            </a:extLst>
          </p:cNvPr>
          <p:cNvGraphicFramePr>
            <a:graphicFrameLocks noGrp="1"/>
          </p:cNvGraphicFramePr>
          <p:nvPr>
            <p:ph idx="1"/>
            <p:extLst>
              <p:ext uri="{D42A27DB-BD31-4B8C-83A1-F6EECF244321}">
                <p14:modId xmlns:p14="http://schemas.microsoft.com/office/powerpoint/2010/main" val="1570235111"/>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10364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1FB97ED6-BD65-BD42-A360-A49DA2A94413}"/>
              </a:ext>
            </a:extLst>
          </p:cNvPr>
          <p:cNvSpPr>
            <a:spLocks noGrp="1"/>
          </p:cNvSpPr>
          <p:nvPr>
            <p:ph type="title"/>
          </p:nvPr>
        </p:nvSpPr>
        <p:spPr>
          <a:xfrm>
            <a:off x="8050787" y="482321"/>
            <a:ext cx="3656581" cy="5571625"/>
          </a:xfrm>
        </p:spPr>
        <p:txBody>
          <a:bodyPr anchor="ctr">
            <a:normAutofit/>
          </a:bodyPr>
          <a:lstStyle/>
          <a:p>
            <a:r>
              <a:rPr lang="en-US" dirty="0"/>
              <a:t>structure</a:t>
            </a:r>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DD6D3DD7-9720-4BD3-81CF-920278ED780F}"/>
              </a:ext>
            </a:extLst>
          </p:cNvPr>
          <p:cNvGraphicFramePr>
            <a:graphicFrameLocks noGrp="1"/>
          </p:cNvGraphicFramePr>
          <p:nvPr>
            <p:ph idx="1"/>
            <p:extLst>
              <p:ext uri="{D42A27DB-BD31-4B8C-83A1-F6EECF244321}">
                <p14:modId xmlns:p14="http://schemas.microsoft.com/office/powerpoint/2010/main" val="2898982239"/>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08878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22C3B48-99E5-4B5C-8E49-15C2A9552F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682EA351-EB7A-B341-B2E3-0AA32B70439F}"/>
              </a:ext>
            </a:extLst>
          </p:cNvPr>
          <p:cNvSpPr>
            <a:spLocks noGrp="1"/>
          </p:cNvSpPr>
          <p:nvPr>
            <p:ph type="title"/>
          </p:nvPr>
        </p:nvSpPr>
        <p:spPr>
          <a:xfrm>
            <a:off x="8050787" y="482321"/>
            <a:ext cx="3656581" cy="5571625"/>
          </a:xfrm>
        </p:spPr>
        <p:txBody>
          <a:bodyPr anchor="ctr">
            <a:normAutofit/>
          </a:bodyPr>
          <a:lstStyle/>
          <a:p>
            <a:r>
              <a:rPr lang="en-US" dirty="0"/>
              <a:t>style</a:t>
            </a:r>
          </a:p>
        </p:txBody>
      </p:sp>
      <p:sp>
        <p:nvSpPr>
          <p:cNvPr id="11" name="Freeform 10">
            <a:extLst>
              <a:ext uri="{FF2B5EF4-FFF2-40B4-BE49-F238E27FC236}">
                <a16:creationId xmlns:a16="http://schemas.microsoft.com/office/drawing/2014/main" id="{C67B4E51-3288-4A1F-A92C-87C9401EDE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7569200" cy="6858000"/>
          </a:xfrm>
          <a:custGeom>
            <a:avLst/>
            <a:gdLst>
              <a:gd name="connsiteX0" fmla="*/ 0 w 7569200"/>
              <a:gd name="connsiteY0" fmla="*/ 0 h 6858000"/>
              <a:gd name="connsiteX1" fmla="*/ 7389812 w 7569200"/>
              <a:gd name="connsiteY1" fmla="*/ 0 h 6858000"/>
              <a:gd name="connsiteX2" fmla="*/ 7394575 w 7569200"/>
              <a:gd name="connsiteY2" fmla="*/ 66675 h 6858000"/>
              <a:gd name="connsiteX3" fmla="*/ 7402512 w 7569200"/>
              <a:gd name="connsiteY3" fmla="*/ 122237 h 6858000"/>
              <a:gd name="connsiteX4" fmla="*/ 7412037 w 7569200"/>
              <a:gd name="connsiteY4" fmla="*/ 174625 h 6858000"/>
              <a:gd name="connsiteX5" fmla="*/ 7427912 w 7569200"/>
              <a:gd name="connsiteY5" fmla="*/ 217487 h 6858000"/>
              <a:gd name="connsiteX6" fmla="*/ 7443787 w 7569200"/>
              <a:gd name="connsiteY6" fmla="*/ 260350 h 6858000"/>
              <a:gd name="connsiteX7" fmla="*/ 7462837 w 7569200"/>
              <a:gd name="connsiteY7" fmla="*/ 296862 h 6858000"/>
              <a:gd name="connsiteX8" fmla="*/ 7481887 w 7569200"/>
              <a:gd name="connsiteY8" fmla="*/ 334962 h 6858000"/>
              <a:gd name="connsiteX9" fmla="*/ 7499350 w 7569200"/>
              <a:gd name="connsiteY9" fmla="*/ 369887 h 6858000"/>
              <a:gd name="connsiteX10" fmla="*/ 7516812 w 7569200"/>
              <a:gd name="connsiteY10" fmla="*/ 409575 h 6858000"/>
              <a:gd name="connsiteX11" fmla="*/ 7532687 w 7569200"/>
              <a:gd name="connsiteY11" fmla="*/ 450850 h 6858000"/>
              <a:gd name="connsiteX12" fmla="*/ 7546975 w 7569200"/>
              <a:gd name="connsiteY12" fmla="*/ 496887 h 6858000"/>
              <a:gd name="connsiteX13" fmla="*/ 7558087 w 7569200"/>
              <a:gd name="connsiteY13" fmla="*/ 546100 h 6858000"/>
              <a:gd name="connsiteX14" fmla="*/ 7566025 w 7569200"/>
              <a:gd name="connsiteY14" fmla="*/ 606425 h 6858000"/>
              <a:gd name="connsiteX15" fmla="*/ 7569200 w 7569200"/>
              <a:gd name="connsiteY15" fmla="*/ 673100 h 6858000"/>
              <a:gd name="connsiteX16" fmla="*/ 7566025 w 7569200"/>
              <a:gd name="connsiteY16" fmla="*/ 744537 h 6858000"/>
              <a:gd name="connsiteX17" fmla="*/ 7558087 w 7569200"/>
              <a:gd name="connsiteY17" fmla="*/ 801687 h 6858000"/>
              <a:gd name="connsiteX18" fmla="*/ 7546975 w 7569200"/>
              <a:gd name="connsiteY18" fmla="*/ 854075 h 6858000"/>
              <a:gd name="connsiteX19" fmla="*/ 7532687 w 7569200"/>
              <a:gd name="connsiteY19" fmla="*/ 901700 h 6858000"/>
              <a:gd name="connsiteX20" fmla="*/ 7516812 w 7569200"/>
              <a:gd name="connsiteY20" fmla="*/ 942975 h 6858000"/>
              <a:gd name="connsiteX21" fmla="*/ 7497762 w 7569200"/>
              <a:gd name="connsiteY21" fmla="*/ 981075 h 6858000"/>
              <a:gd name="connsiteX22" fmla="*/ 7478712 w 7569200"/>
              <a:gd name="connsiteY22" fmla="*/ 1017587 h 6858000"/>
              <a:gd name="connsiteX23" fmla="*/ 7459662 w 7569200"/>
              <a:gd name="connsiteY23" fmla="*/ 1055687 h 6858000"/>
              <a:gd name="connsiteX24" fmla="*/ 7442200 w 7569200"/>
              <a:gd name="connsiteY24" fmla="*/ 1095375 h 6858000"/>
              <a:gd name="connsiteX25" fmla="*/ 7424737 w 7569200"/>
              <a:gd name="connsiteY25" fmla="*/ 1136650 h 6858000"/>
              <a:gd name="connsiteX26" fmla="*/ 7410450 w 7569200"/>
              <a:gd name="connsiteY26" fmla="*/ 1182687 h 6858000"/>
              <a:gd name="connsiteX27" fmla="*/ 7400925 w 7569200"/>
              <a:gd name="connsiteY27" fmla="*/ 1235075 h 6858000"/>
              <a:gd name="connsiteX28" fmla="*/ 7391400 w 7569200"/>
              <a:gd name="connsiteY28" fmla="*/ 1295400 h 6858000"/>
              <a:gd name="connsiteX29" fmla="*/ 7389812 w 7569200"/>
              <a:gd name="connsiteY29" fmla="*/ 1363662 h 6858000"/>
              <a:gd name="connsiteX30" fmla="*/ 7391400 w 7569200"/>
              <a:gd name="connsiteY30" fmla="*/ 1431925 h 6858000"/>
              <a:gd name="connsiteX31" fmla="*/ 7400925 w 7569200"/>
              <a:gd name="connsiteY31" fmla="*/ 1492250 h 6858000"/>
              <a:gd name="connsiteX32" fmla="*/ 7410450 w 7569200"/>
              <a:gd name="connsiteY32" fmla="*/ 1544637 h 6858000"/>
              <a:gd name="connsiteX33" fmla="*/ 7424737 w 7569200"/>
              <a:gd name="connsiteY33" fmla="*/ 1589087 h 6858000"/>
              <a:gd name="connsiteX34" fmla="*/ 7442200 w 7569200"/>
              <a:gd name="connsiteY34" fmla="*/ 1631950 h 6858000"/>
              <a:gd name="connsiteX35" fmla="*/ 7459662 w 7569200"/>
              <a:gd name="connsiteY35" fmla="*/ 1671637 h 6858000"/>
              <a:gd name="connsiteX36" fmla="*/ 7478712 w 7569200"/>
              <a:gd name="connsiteY36" fmla="*/ 1708150 h 6858000"/>
              <a:gd name="connsiteX37" fmla="*/ 7497762 w 7569200"/>
              <a:gd name="connsiteY37" fmla="*/ 1743075 h 6858000"/>
              <a:gd name="connsiteX38" fmla="*/ 7516812 w 7569200"/>
              <a:gd name="connsiteY38" fmla="*/ 1782762 h 6858000"/>
              <a:gd name="connsiteX39" fmla="*/ 7532687 w 7569200"/>
              <a:gd name="connsiteY39" fmla="*/ 1824037 h 6858000"/>
              <a:gd name="connsiteX40" fmla="*/ 7546975 w 7569200"/>
              <a:gd name="connsiteY40" fmla="*/ 1870075 h 6858000"/>
              <a:gd name="connsiteX41" fmla="*/ 7558087 w 7569200"/>
              <a:gd name="connsiteY41" fmla="*/ 1922462 h 6858000"/>
              <a:gd name="connsiteX42" fmla="*/ 7566025 w 7569200"/>
              <a:gd name="connsiteY42" fmla="*/ 1982787 h 6858000"/>
              <a:gd name="connsiteX43" fmla="*/ 7569200 w 7569200"/>
              <a:gd name="connsiteY43" fmla="*/ 2051050 h 6858000"/>
              <a:gd name="connsiteX44" fmla="*/ 7566025 w 7569200"/>
              <a:gd name="connsiteY44" fmla="*/ 2119312 h 6858000"/>
              <a:gd name="connsiteX45" fmla="*/ 7558087 w 7569200"/>
              <a:gd name="connsiteY45" fmla="*/ 2179637 h 6858000"/>
              <a:gd name="connsiteX46" fmla="*/ 7546975 w 7569200"/>
              <a:gd name="connsiteY46" fmla="*/ 2232025 h 6858000"/>
              <a:gd name="connsiteX47" fmla="*/ 7532687 w 7569200"/>
              <a:gd name="connsiteY47" fmla="*/ 2278062 h 6858000"/>
              <a:gd name="connsiteX48" fmla="*/ 7516812 w 7569200"/>
              <a:gd name="connsiteY48" fmla="*/ 2319337 h 6858000"/>
              <a:gd name="connsiteX49" fmla="*/ 7497762 w 7569200"/>
              <a:gd name="connsiteY49" fmla="*/ 2359025 h 6858000"/>
              <a:gd name="connsiteX50" fmla="*/ 7478712 w 7569200"/>
              <a:gd name="connsiteY50" fmla="*/ 2395537 h 6858000"/>
              <a:gd name="connsiteX51" fmla="*/ 7459662 w 7569200"/>
              <a:gd name="connsiteY51" fmla="*/ 2433637 h 6858000"/>
              <a:gd name="connsiteX52" fmla="*/ 7442200 w 7569200"/>
              <a:gd name="connsiteY52" fmla="*/ 2471737 h 6858000"/>
              <a:gd name="connsiteX53" fmla="*/ 7424737 w 7569200"/>
              <a:gd name="connsiteY53" fmla="*/ 2513012 h 6858000"/>
              <a:gd name="connsiteX54" fmla="*/ 7410450 w 7569200"/>
              <a:gd name="connsiteY54" fmla="*/ 2560637 h 6858000"/>
              <a:gd name="connsiteX55" fmla="*/ 7400925 w 7569200"/>
              <a:gd name="connsiteY55" fmla="*/ 2613025 h 6858000"/>
              <a:gd name="connsiteX56" fmla="*/ 7391400 w 7569200"/>
              <a:gd name="connsiteY56" fmla="*/ 2671762 h 6858000"/>
              <a:gd name="connsiteX57" fmla="*/ 7389812 w 7569200"/>
              <a:gd name="connsiteY57" fmla="*/ 2741612 h 6858000"/>
              <a:gd name="connsiteX58" fmla="*/ 7391400 w 7569200"/>
              <a:gd name="connsiteY58" fmla="*/ 2809875 h 6858000"/>
              <a:gd name="connsiteX59" fmla="*/ 7400925 w 7569200"/>
              <a:gd name="connsiteY59" fmla="*/ 2868612 h 6858000"/>
              <a:gd name="connsiteX60" fmla="*/ 7410450 w 7569200"/>
              <a:gd name="connsiteY60" fmla="*/ 2922587 h 6858000"/>
              <a:gd name="connsiteX61" fmla="*/ 7424737 w 7569200"/>
              <a:gd name="connsiteY61" fmla="*/ 2967037 h 6858000"/>
              <a:gd name="connsiteX62" fmla="*/ 7442200 w 7569200"/>
              <a:gd name="connsiteY62" fmla="*/ 3009900 h 6858000"/>
              <a:gd name="connsiteX63" fmla="*/ 7459662 w 7569200"/>
              <a:gd name="connsiteY63" fmla="*/ 3046412 h 6858000"/>
              <a:gd name="connsiteX64" fmla="*/ 7478712 w 7569200"/>
              <a:gd name="connsiteY64" fmla="*/ 3084512 h 6858000"/>
              <a:gd name="connsiteX65" fmla="*/ 7497762 w 7569200"/>
              <a:gd name="connsiteY65" fmla="*/ 3121025 h 6858000"/>
              <a:gd name="connsiteX66" fmla="*/ 7516812 w 7569200"/>
              <a:gd name="connsiteY66" fmla="*/ 3160712 h 6858000"/>
              <a:gd name="connsiteX67" fmla="*/ 7532687 w 7569200"/>
              <a:gd name="connsiteY67" fmla="*/ 3201987 h 6858000"/>
              <a:gd name="connsiteX68" fmla="*/ 7546975 w 7569200"/>
              <a:gd name="connsiteY68" fmla="*/ 3248025 h 6858000"/>
              <a:gd name="connsiteX69" fmla="*/ 7558087 w 7569200"/>
              <a:gd name="connsiteY69" fmla="*/ 3300412 h 6858000"/>
              <a:gd name="connsiteX70" fmla="*/ 7566025 w 7569200"/>
              <a:gd name="connsiteY70" fmla="*/ 3360737 h 6858000"/>
              <a:gd name="connsiteX71" fmla="*/ 7569200 w 7569200"/>
              <a:gd name="connsiteY71" fmla="*/ 3427412 h 6858000"/>
              <a:gd name="connsiteX72" fmla="*/ 7566025 w 7569200"/>
              <a:gd name="connsiteY72" fmla="*/ 3497262 h 6858000"/>
              <a:gd name="connsiteX73" fmla="*/ 7558087 w 7569200"/>
              <a:gd name="connsiteY73" fmla="*/ 3557587 h 6858000"/>
              <a:gd name="connsiteX74" fmla="*/ 7546975 w 7569200"/>
              <a:gd name="connsiteY74" fmla="*/ 3609975 h 6858000"/>
              <a:gd name="connsiteX75" fmla="*/ 7532687 w 7569200"/>
              <a:gd name="connsiteY75" fmla="*/ 3656012 h 6858000"/>
              <a:gd name="connsiteX76" fmla="*/ 7516812 w 7569200"/>
              <a:gd name="connsiteY76" fmla="*/ 3697287 h 6858000"/>
              <a:gd name="connsiteX77" fmla="*/ 7497762 w 7569200"/>
              <a:gd name="connsiteY77" fmla="*/ 3736975 h 6858000"/>
              <a:gd name="connsiteX78" fmla="*/ 7459662 w 7569200"/>
              <a:gd name="connsiteY78" fmla="*/ 3811587 h 6858000"/>
              <a:gd name="connsiteX79" fmla="*/ 7442200 w 7569200"/>
              <a:gd name="connsiteY79" fmla="*/ 3848100 h 6858000"/>
              <a:gd name="connsiteX80" fmla="*/ 7424737 w 7569200"/>
              <a:gd name="connsiteY80" fmla="*/ 3890962 h 6858000"/>
              <a:gd name="connsiteX81" fmla="*/ 7410450 w 7569200"/>
              <a:gd name="connsiteY81" fmla="*/ 3935412 h 6858000"/>
              <a:gd name="connsiteX82" fmla="*/ 7400925 w 7569200"/>
              <a:gd name="connsiteY82" fmla="*/ 3987800 h 6858000"/>
              <a:gd name="connsiteX83" fmla="*/ 7391400 w 7569200"/>
              <a:gd name="connsiteY83" fmla="*/ 4048125 h 6858000"/>
              <a:gd name="connsiteX84" fmla="*/ 7389812 w 7569200"/>
              <a:gd name="connsiteY84" fmla="*/ 4116387 h 6858000"/>
              <a:gd name="connsiteX85" fmla="*/ 7391400 w 7569200"/>
              <a:gd name="connsiteY85" fmla="*/ 4186237 h 6858000"/>
              <a:gd name="connsiteX86" fmla="*/ 7400925 w 7569200"/>
              <a:gd name="connsiteY86" fmla="*/ 4244975 h 6858000"/>
              <a:gd name="connsiteX87" fmla="*/ 7410450 w 7569200"/>
              <a:gd name="connsiteY87" fmla="*/ 4297362 h 6858000"/>
              <a:gd name="connsiteX88" fmla="*/ 7424737 w 7569200"/>
              <a:gd name="connsiteY88" fmla="*/ 4343400 h 6858000"/>
              <a:gd name="connsiteX89" fmla="*/ 7442200 w 7569200"/>
              <a:gd name="connsiteY89" fmla="*/ 4386262 h 6858000"/>
              <a:gd name="connsiteX90" fmla="*/ 7459662 w 7569200"/>
              <a:gd name="connsiteY90" fmla="*/ 4424362 h 6858000"/>
              <a:gd name="connsiteX91" fmla="*/ 7497762 w 7569200"/>
              <a:gd name="connsiteY91" fmla="*/ 4498975 h 6858000"/>
              <a:gd name="connsiteX92" fmla="*/ 7516812 w 7569200"/>
              <a:gd name="connsiteY92" fmla="*/ 4537075 h 6858000"/>
              <a:gd name="connsiteX93" fmla="*/ 7532687 w 7569200"/>
              <a:gd name="connsiteY93" fmla="*/ 4579937 h 6858000"/>
              <a:gd name="connsiteX94" fmla="*/ 7546975 w 7569200"/>
              <a:gd name="connsiteY94" fmla="*/ 4625975 h 6858000"/>
              <a:gd name="connsiteX95" fmla="*/ 7558087 w 7569200"/>
              <a:gd name="connsiteY95" fmla="*/ 4678362 h 6858000"/>
              <a:gd name="connsiteX96" fmla="*/ 7566025 w 7569200"/>
              <a:gd name="connsiteY96" fmla="*/ 4738687 h 6858000"/>
              <a:gd name="connsiteX97" fmla="*/ 7569200 w 7569200"/>
              <a:gd name="connsiteY97" fmla="*/ 4806950 h 6858000"/>
              <a:gd name="connsiteX98" fmla="*/ 7566025 w 7569200"/>
              <a:gd name="connsiteY98" fmla="*/ 4875212 h 6858000"/>
              <a:gd name="connsiteX99" fmla="*/ 7558087 w 7569200"/>
              <a:gd name="connsiteY99" fmla="*/ 4935537 h 6858000"/>
              <a:gd name="connsiteX100" fmla="*/ 7546975 w 7569200"/>
              <a:gd name="connsiteY100" fmla="*/ 4987925 h 6858000"/>
              <a:gd name="connsiteX101" fmla="*/ 7532687 w 7569200"/>
              <a:gd name="connsiteY101" fmla="*/ 5033962 h 6858000"/>
              <a:gd name="connsiteX102" fmla="*/ 7516812 w 7569200"/>
              <a:gd name="connsiteY102" fmla="*/ 5075237 h 6858000"/>
              <a:gd name="connsiteX103" fmla="*/ 7497762 w 7569200"/>
              <a:gd name="connsiteY103" fmla="*/ 5114925 h 6858000"/>
              <a:gd name="connsiteX104" fmla="*/ 7478712 w 7569200"/>
              <a:gd name="connsiteY104" fmla="*/ 5149850 h 6858000"/>
              <a:gd name="connsiteX105" fmla="*/ 7459662 w 7569200"/>
              <a:gd name="connsiteY105" fmla="*/ 5186362 h 6858000"/>
              <a:gd name="connsiteX106" fmla="*/ 7442200 w 7569200"/>
              <a:gd name="connsiteY106" fmla="*/ 5226050 h 6858000"/>
              <a:gd name="connsiteX107" fmla="*/ 7424737 w 7569200"/>
              <a:gd name="connsiteY107" fmla="*/ 5268912 h 6858000"/>
              <a:gd name="connsiteX108" fmla="*/ 7410450 w 7569200"/>
              <a:gd name="connsiteY108" fmla="*/ 5313362 h 6858000"/>
              <a:gd name="connsiteX109" fmla="*/ 7400925 w 7569200"/>
              <a:gd name="connsiteY109" fmla="*/ 5365750 h 6858000"/>
              <a:gd name="connsiteX110" fmla="*/ 7391400 w 7569200"/>
              <a:gd name="connsiteY110" fmla="*/ 5426075 h 6858000"/>
              <a:gd name="connsiteX111" fmla="*/ 7389812 w 7569200"/>
              <a:gd name="connsiteY111" fmla="*/ 5494337 h 6858000"/>
              <a:gd name="connsiteX112" fmla="*/ 7391400 w 7569200"/>
              <a:gd name="connsiteY112" fmla="*/ 5562600 h 6858000"/>
              <a:gd name="connsiteX113" fmla="*/ 7400925 w 7569200"/>
              <a:gd name="connsiteY113" fmla="*/ 5622925 h 6858000"/>
              <a:gd name="connsiteX114" fmla="*/ 7410450 w 7569200"/>
              <a:gd name="connsiteY114" fmla="*/ 5675312 h 6858000"/>
              <a:gd name="connsiteX115" fmla="*/ 7424737 w 7569200"/>
              <a:gd name="connsiteY115" fmla="*/ 5721350 h 6858000"/>
              <a:gd name="connsiteX116" fmla="*/ 7442200 w 7569200"/>
              <a:gd name="connsiteY116" fmla="*/ 5762625 h 6858000"/>
              <a:gd name="connsiteX117" fmla="*/ 7459662 w 7569200"/>
              <a:gd name="connsiteY117" fmla="*/ 5802312 h 6858000"/>
              <a:gd name="connsiteX118" fmla="*/ 7478712 w 7569200"/>
              <a:gd name="connsiteY118" fmla="*/ 5840412 h 6858000"/>
              <a:gd name="connsiteX119" fmla="*/ 7497762 w 7569200"/>
              <a:gd name="connsiteY119" fmla="*/ 5876925 h 6858000"/>
              <a:gd name="connsiteX120" fmla="*/ 7516812 w 7569200"/>
              <a:gd name="connsiteY120" fmla="*/ 5915025 h 6858000"/>
              <a:gd name="connsiteX121" fmla="*/ 7532687 w 7569200"/>
              <a:gd name="connsiteY121" fmla="*/ 5956300 h 6858000"/>
              <a:gd name="connsiteX122" fmla="*/ 7546975 w 7569200"/>
              <a:gd name="connsiteY122" fmla="*/ 6003925 h 6858000"/>
              <a:gd name="connsiteX123" fmla="*/ 7558087 w 7569200"/>
              <a:gd name="connsiteY123" fmla="*/ 6056312 h 6858000"/>
              <a:gd name="connsiteX124" fmla="*/ 7566025 w 7569200"/>
              <a:gd name="connsiteY124" fmla="*/ 6113462 h 6858000"/>
              <a:gd name="connsiteX125" fmla="*/ 7569200 w 7569200"/>
              <a:gd name="connsiteY125" fmla="*/ 6183312 h 6858000"/>
              <a:gd name="connsiteX126" fmla="*/ 7566025 w 7569200"/>
              <a:gd name="connsiteY126" fmla="*/ 6251575 h 6858000"/>
              <a:gd name="connsiteX127" fmla="*/ 7558087 w 7569200"/>
              <a:gd name="connsiteY127" fmla="*/ 6311900 h 6858000"/>
              <a:gd name="connsiteX128" fmla="*/ 7546975 w 7569200"/>
              <a:gd name="connsiteY128" fmla="*/ 6361112 h 6858000"/>
              <a:gd name="connsiteX129" fmla="*/ 7532687 w 7569200"/>
              <a:gd name="connsiteY129" fmla="*/ 6407150 h 6858000"/>
              <a:gd name="connsiteX130" fmla="*/ 7516812 w 7569200"/>
              <a:gd name="connsiteY130" fmla="*/ 6448425 h 6858000"/>
              <a:gd name="connsiteX131" fmla="*/ 7499350 w 7569200"/>
              <a:gd name="connsiteY131" fmla="*/ 6488112 h 6858000"/>
              <a:gd name="connsiteX132" fmla="*/ 7481887 w 7569200"/>
              <a:gd name="connsiteY132" fmla="*/ 6523037 h 6858000"/>
              <a:gd name="connsiteX133" fmla="*/ 7462837 w 7569200"/>
              <a:gd name="connsiteY133" fmla="*/ 6561137 h 6858000"/>
              <a:gd name="connsiteX134" fmla="*/ 7443787 w 7569200"/>
              <a:gd name="connsiteY134" fmla="*/ 6597650 h 6858000"/>
              <a:gd name="connsiteX135" fmla="*/ 7427912 w 7569200"/>
              <a:gd name="connsiteY135" fmla="*/ 6640512 h 6858000"/>
              <a:gd name="connsiteX136" fmla="*/ 7412037 w 7569200"/>
              <a:gd name="connsiteY136" fmla="*/ 6683375 h 6858000"/>
              <a:gd name="connsiteX137" fmla="*/ 7402512 w 7569200"/>
              <a:gd name="connsiteY137" fmla="*/ 6735762 h 6858000"/>
              <a:gd name="connsiteX138" fmla="*/ 7394575 w 7569200"/>
              <a:gd name="connsiteY138" fmla="*/ 6791325 h 6858000"/>
              <a:gd name="connsiteX139" fmla="*/ 7389812 w 7569200"/>
              <a:gd name="connsiteY139" fmla="*/ 6858000 h 6858000"/>
              <a:gd name="connsiteX140" fmla="*/ 0 w 7569200"/>
              <a:gd name="connsiteY140" fmla="*/ 6858000 h 6858000"/>
              <a:gd name="connsiteX141" fmla="*/ 0 w 7569200"/>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569200" h="6858000">
                <a:moveTo>
                  <a:pt x="0" y="0"/>
                </a:moveTo>
                <a:lnTo>
                  <a:pt x="7389812" y="0"/>
                </a:lnTo>
                <a:lnTo>
                  <a:pt x="7394575" y="66675"/>
                </a:lnTo>
                <a:lnTo>
                  <a:pt x="7402512" y="122237"/>
                </a:lnTo>
                <a:lnTo>
                  <a:pt x="7412037" y="174625"/>
                </a:lnTo>
                <a:lnTo>
                  <a:pt x="7427912" y="217487"/>
                </a:lnTo>
                <a:lnTo>
                  <a:pt x="7443787" y="260350"/>
                </a:lnTo>
                <a:lnTo>
                  <a:pt x="7462837" y="296862"/>
                </a:lnTo>
                <a:lnTo>
                  <a:pt x="7481887" y="334962"/>
                </a:lnTo>
                <a:lnTo>
                  <a:pt x="7499350" y="369887"/>
                </a:lnTo>
                <a:lnTo>
                  <a:pt x="7516812" y="409575"/>
                </a:lnTo>
                <a:lnTo>
                  <a:pt x="7532687" y="450850"/>
                </a:lnTo>
                <a:lnTo>
                  <a:pt x="7546975" y="496887"/>
                </a:lnTo>
                <a:lnTo>
                  <a:pt x="7558087" y="546100"/>
                </a:lnTo>
                <a:lnTo>
                  <a:pt x="7566025" y="606425"/>
                </a:lnTo>
                <a:lnTo>
                  <a:pt x="7569200" y="673100"/>
                </a:lnTo>
                <a:lnTo>
                  <a:pt x="7566025" y="744537"/>
                </a:lnTo>
                <a:lnTo>
                  <a:pt x="7558087" y="801687"/>
                </a:lnTo>
                <a:lnTo>
                  <a:pt x="7546975" y="854075"/>
                </a:lnTo>
                <a:lnTo>
                  <a:pt x="7532687" y="901700"/>
                </a:lnTo>
                <a:lnTo>
                  <a:pt x="7516812" y="942975"/>
                </a:lnTo>
                <a:lnTo>
                  <a:pt x="7497762" y="981075"/>
                </a:lnTo>
                <a:lnTo>
                  <a:pt x="7478712" y="1017587"/>
                </a:lnTo>
                <a:lnTo>
                  <a:pt x="7459662" y="1055687"/>
                </a:lnTo>
                <a:lnTo>
                  <a:pt x="7442200" y="1095375"/>
                </a:lnTo>
                <a:lnTo>
                  <a:pt x="7424737" y="1136650"/>
                </a:lnTo>
                <a:lnTo>
                  <a:pt x="7410450" y="1182687"/>
                </a:lnTo>
                <a:lnTo>
                  <a:pt x="7400925" y="1235075"/>
                </a:lnTo>
                <a:lnTo>
                  <a:pt x="7391400" y="1295400"/>
                </a:lnTo>
                <a:lnTo>
                  <a:pt x="7389812" y="1363662"/>
                </a:lnTo>
                <a:lnTo>
                  <a:pt x="7391400" y="1431925"/>
                </a:lnTo>
                <a:lnTo>
                  <a:pt x="7400925" y="1492250"/>
                </a:lnTo>
                <a:lnTo>
                  <a:pt x="7410450" y="1544637"/>
                </a:lnTo>
                <a:lnTo>
                  <a:pt x="7424737" y="1589087"/>
                </a:lnTo>
                <a:lnTo>
                  <a:pt x="7442200" y="1631950"/>
                </a:lnTo>
                <a:lnTo>
                  <a:pt x="7459662" y="1671637"/>
                </a:lnTo>
                <a:lnTo>
                  <a:pt x="7478712" y="1708150"/>
                </a:lnTo>
                <a:lnTo>
                  <a:pt x="7497762" y="1743075"/>
                </a:lnTo>
                <a:lnTo>
                  <a:pt x="7516812" y="1782762"/>
                </a:lnTo>
                <a:lnTo>
                  <a:pt x="7532687" y="1824037"/>
                </a:lnTo>
                <a:lnTo>
                  <a:pt x="7546975" y="1870075"/>
                </a:lnTo>
                <a:lnTo>
                  <a:pt x="7558087" y="1922462"/>
                </a:lnTo>
                <a:lnTo>
                  <a:pt x="7566025" y="1982787"/>
                </a:lnTo>
                <a:lnTo>
                  <a:pt x="7569200" y="2051050"/>
                </a:lnTo>
                <a:lnTo>
                  <a:pt x="7566025" y="2119312"/>
                </a:lnTo>
                <a:lnTo>
                  <a:pt x="7558087" y="2179637"/>
                </a:lnTo>
                <a:lnTo>
                  <a:pt x="7546975" y="2232025"/>
                </a:lnTo>
                <a:lnTo>
                  <a:pt x="7532687" y="2278062"/>
                </a:lnTo>
                <a:lnTo>
                  <a:pt x="7516812" y="2319337"/>
                </a:lnTo>
                <a:lnTo>
                  <a:pt x="7497762" y="2359025"/>
                </a:lnTo>
                <a:lnTo>
                  <a:pt x="7478712" y="2395537"/>
                </a:lnTo>
                <a:lnTo>
                  <a:pt x="7459662" y="2433637"/>
                </a:lnTo>
                <a:lnTo>
                  <a:pt x="7442200" y="2471737"/>
                </a:lnTo>
                <a:lnTo>
                  <a:pt x="7424737" y="2513012"/>
                </a:lnTo>
                <a:lnTo>
                  <a:pt x="7410450" y="2560637"/>
                </a:lnTo>
                <a:lnTo>
                  <a:pt x="7400925" y="2613025"/>
                </a:lnTo>
                <a:lnTo>
                  <a:pt x="7391400" y="2671762"/>
                </a:lnTo>
                <a:lnTo>
                  <a:pt x="7389812" y="2741612"/>
                </a:lnTo>
                <a:lnTo>
                  <a:pt x="7391400" y="2809875"/>
                </a:lnTo>
                <a:lnTo>
                  <a:pt x="7400925" y="2868612"/>
                </a:lnTo>
                <a:lnTo>
                  <a:pt x="7410450" y="2922587"/>
                </a:lnTo>
                <a:lnTo>
                  <a:pt x="7424737" y="2967037"/>
                </a:lnTo>
                <a:lnTo>
                  <a:pt x="7442200" y="3009900"/>
                </a:lnTo>
                <a:lnTo>
                  <a:pt x="7459662" y="3046412"/>
                </a:lnTo>
                <a:lnTo>
                  <a:pt x="7478712" y="3084512"/>
                </a:lnTo>
                <a:lnTo>
                  <a:pt x="7497762" y="3121025"/>
                </a:lnTo>
                <a:lnTo>
                  <a:pt x="7516812" y="3160712"/>
                </a:lnTo>
                <a:lnTo>
                  <a:pt x="7532687" y="3201987"/>
                </a:lnTo>
                <a:lnTo>
                  <a:pt x="7546975" y="3248025"/>
                </a:lnTo>
                <a:lnTo>
                  <a:pt x="7558087" y="3300412"/>
                </a:lnTo>
                <a:lnTo>
                  <a:pt x="7566025" y="3360737"/>
                </a:lnTo>
                <a:lnTo>
                  <a:pt x="7569200" y="3427412"/>
                </a:lnTo>
                <a:lnTo>
                  <a:pt x="7566025" y="3497262"/>
                </a:lnTo>
                <a:lnTo>
                  <a:pt x="7558087" y="3557587"/>
                </a:lnTo>
                <a:lnTo>
                  <a:pt x="7546975" y="3609975"/>
                </a:lnTo>
                <a:lnTo>
                  <a:pt x="7532687" y="3656012"/>
                </a:lnTo>
                <a:lnTo>
                  <a:pt x="7516812" y="3697287"/>
                </a:lnTo>
                <a:lnTo>
                  <a:pt x="7497762" y="3736975"/>
                </a:lnTo>
                <a:lnTo>
                  <a:pt x="7459662" y="3811587"/>
                </a:lnTo>
                <a:lnTo>
                  <a:pt x="7442200" y="3848100"/>
                </a:lnTo>
                <a:lnTo>
                  <a:pt x="7424737" y="3890962"/>
                </a:lnTo>
                <a:lnTo>
                  <a:pt x="7410450" y="3935412"/>
                </a:lnTo>
                <a:lnTo>
                  <a:pt x="7400925" y="3987800"/>
                </a:lnTo>
                <a:lnTo>
                  <a:pt x="7391400" y="4048125"/>
                </a:lnTo>
                <a:lnTo>
                  <a:pt x="7389812" y="4116387"/>
                </a:lnTo>
                <a:lnTo>
                  <a:pt x="7391400" y="4186237"/>
                </a:lnTo>
                <a:lnTo>
                  <a:pt x="7400925" y="4244975"/>
                </a:lnTo>
                <a:lnTo>
                  <a:pt x="7410450" y="4297362"/>
                </a:lnTo>
                <a:lnTo>
                  <a:pt x="7424737" y="4343400"/>
                </a:lnTo>
                <a:lnTo>
                  <a:pt x="7442200" y="4386262"/>
                </a:lnTo>
                <a:lnTo>
                  <a:pt x="7459662" y="4424362"/>
                </a:lnTo>
                <a:lnTo>
                  <a:pt x="7497762" y="4498975"/>
                </a:lnTo>
                <a:lnTo>
                  <a:pt x="7516812" y="4537075"/>
                </a:lnTo>
                <a:lnTo>
                  <a:pt x="7532687" y="4579937"/>
                </a:lnTo>
                <a:lnTo>
                  <a:pt x="7546975" y="4625975"/>
                </a:lnTo>
                <a:lnTo>
                  <a:pt x="7558087" y="4678362"/>
                </a:lnTo>
                <a:lnTo>
                  <a:pt x="7566025" y="4738687"/>
                </a:lnTo>
                <a:lnTo>
                  <a:pt x="7569200" y="4806950"/>
                </a:lnTo>
                <a:lnTo>
                  <a:pt x="7566025" y="4875212"/>
                </a:lnTo>
                <a:lnTo>
                  <a:pt x="7558087" y="4935537"/>
                </a:lnTo>
                <a:lnTo>
                  <a:pt x="7546975" y="4987925"/>
                </a:lnTo>
                <a:lnTo>
                  <a:pt x="7532687" y="5033962"/>
                </a:lnTo>
                <a:lnTo>
                  <a:pt x="7516812" y="5075237"/>
                </a:lnTo>
                <a:lnTo>
                  <a:pt x="7497762" y="5114925"/>
                </a:lnTo>
                <a:lnTo>
                  <a:pt x="7478712" y="5149850"/>
                </a:lnTo>
                <a:lnTo>
                  <a:pt x="7459662" y="5186362"/>
                </a:lnTo>
                <a:lnTo>
                  <a:pt x="7442200" y="5226050"/>
                </a:lnTo>
                <a:lnTo>
                  <a:pt x="7424737" y="5268912"/>
                </a:lnTo>
                <a:lnTo>
                  <a:pt x="7410450" y="5313362"/>
                </a:lnTo>
                <a:lnTo>
                  <a:pt x="7400925" y="5365750"/>
                </a:lnTo>
                <a:lnTo>
                  <a:pt x="7391400" y="5426075"/>
                </a:lnTo>
                <a:lnTo>
                  <a:pt x="7389812" y="5494337"/>
                </a:lnTo>
                <a:lnTo>
                  <a:pt x="7391400" y="5562600"/>
                </a:lnTo>
                <a:lnTo>
                  <a:pt x="7400925" y="5622925"/>
                </a:lnTo>
                <a:lnTo>
                  <a:pt x="7410450" y="5675312"/>
                </a:lnTo>
                <a:lnTo>
                  <a:pt x="7424737" y="5721350"/>
                </a:lnTo>
                <a:lnTo>
                  <a:pt x="7442200" y="5762625"/>
                </a:lnTo>
                <a:lnTo>
                  <a:pt x="7459662" y="5802312"/>
                </a:lnTo>
                <a:lnTo>
                  <a:pt x="7478712" y="5840412"/>
                </a:lnTo>
                <a:lnTo>
                  <a:pt x="7497762" y="5876925"/>
                </a:lnTo>
                <a:lnTo>
                  <a:pt x="7516812" y="5915025"/>
                </a:lnTo>
                <a:lnTo>
                  <a:pt x="7532687" y="5956300"/>
                </a:lnTo>
                <a:lnTo>
                  <a:pt x="7546975" y="6003925"/>
                </a:lnTo>
                <a:lnTo>
                  <a:pt x="7558087" y="6056312"/>
                </a:lnTo>
                <a:lnTo>
                  <a:pt x="7566025" y="6113462"/>
                </a:lnTo>
                <a:lnTo>
                  <a:pt x="7569200" y="6183312"/>
                </a:lnTo>
                <a:lnTo>
                  <a:pt x="7566025" y="6251575"/>
                </a:lnTo>
                <a:lnTo>
                  <a:pt x="7558087" y="6311900"/>
                </a:lnTo>
                <a:lnTo>
                  <a:pt x="7546975" y="6361112"/>
                </a:lnTo>
                <a:lnTo>
                  <a:pt x="7532687" y="6407150"/>
                </a:lnTo>
                <a:lnTo>
                  <a:pt x="7516812" y="6448425"/>
                </a:lnTo>
                <a:lnTo>
                  <a:pt x="7499350" y="6488112"/>
                </a:lnTo>
                <a:lnTo>
                  <a:pt x="7481887" y="6523037"/>
                </a:lnTo>
                <a:lnTo>
                  <a:pt x="7462837" y="6561137"/>
                </a:lnTo>
                <a:lnTo>
                  <a:pt x="7443787" y="6597650"/>
                </a:lnTo>
                <a:lnTo>
                  <a:pt x="7427912" y="6640512"/>
                </a:lnTo>
                <a:lnTo>
                  <a:pt x="7412037" y="6683375"/>
                </a:lnTo>
                <a:lnTo>
                  <a:pt x="7402512" y="6735762"/>
                </a:lnTo>
                <a:lnTo>
                  <a:pt x="7394575" y="6791325"/>
                </a:lnTo>
                <a:lnTo>
                  <a:pt x="7389812" y="6858000"/>
                </a:lnTo>
                <a:lnTo>
                  <a:pt x="0" y="6858000"/>
                </a:lnTo>
                <a:lnTo>
                  <a:pt x="0" y="0"/>
                </a:lnTo>
                <a:close/>
              </a:path>
            </a:pathLst>
          </a:custGeom>
          <a:solidFill>
            <a:schemeClr val="bg2">
              <a:lumMod val="90000"/>
            </a:schemeClr>
          </a:solidFill>
          <a:ln w="0">
            <a:noFill/>
            <a:prstDash val="solid"/>
            <a:round/>
            <a:headEnd/>
            <a:tailEnd/>
          </a:ln>
        </p:spPr>
      </p:sp>
      <p:sp>
        <p:nvSpPr>
          <p:cNvPr id="13" name="Rectangle 12">
            <a:extLst>
              <a:ext uri="{FF2B5EF4-FFF2-40B4-BE49-F238E27FC236}">
                <a16:creationId xmlns:a16="http://schemas.microsoft.com/office/drawing/2014/main" id="{D3E95A6B-F840-413C-9E78-C33C02FFA4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42B2808F-8622-4072-B0B2-A926B7A5E518}"/>
              </a:ext>
            </a:extLst>
          </p:cNvPr>
          <p:cNvGraphicFramePr>
            <a:graphicFrameLocks noGrp="1"/>
          </p:cNvGraphicFramePr>
          <p:nvPr>
            <p:ph idx="1"/>
            <p:extLst>
              <p:ext uri="{D42A27DB-BD31-4B8C-83A1-F6EECF244321}">
                <p14:modId xmlns:p14="http://schemas.microsoft.com/office/powerpoint/2010/main" val="2432084904"/>
              </p:ext>
            </p:extLst>
          </p:nvPr>
        </p:nvGraphicFramePr>
        <p:xfrm>
          <a:off x="765175" y="481013"/>
          <a:ext cx="6305550" cy="55732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6493716"/>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Badge</Template>
  <TotalTime>90</TotalTime>
  <Words>527</Words>
  <Application>Microsoft Macintosh PowerPoint</Application>
  <PresentationFormat>Widescreen</PresentationFormat>
  <Paragraphs>18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Gill Sans MT</vt:lpstr>
      <vt:lpstr>Impact</vt:lpstr>
      <vt:lpstr>Badge</vt:lpstr>
      <vt:lpstr>Narrative writing</vt:lpstr>
      <vt:lpstr>thesis</vt:lpstr>
      <vt:lpstr>Evidence &amp; analysis</vt:lpstr>
      <vt:lpstr>structure</vt:lpstr>
      <vt:lpstr>style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Narrative writing</dc:title>
  <dc:creator>Solly, Nicola A</dc:creator>
  <cp:lastModifiedBy>Solly, Nicola A</cp:lastModifiedBy>
  <cp:revision>4</cp:revision>
  <dcterms:created xsi:type="dcterms:W3CDTF">2021-04-28T19:56:15Z</dcterms:created>
  <dcterms:modified xsi:type="dcterms:W3CDTF">2021-04-28T21:26:39Z</dcterms:modified>
</cp:coreProperties>
</file>