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60" r:id="rId5"/>
    <p:sldId id="263" r:id="rId6"/>
    <p:sldId id="261" r:id="rId7"/>
    <p:sldId id="262" r:id="rId8"/>
    <p:sldId id="264"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1"/>
    <p:restoredTop sz="96327"/>
  </p:normalViewPr>
  <p:slideViewPr>
    <p:cSldViewPr snapToGrid="0" snapToObjects="1">
      <p:cViewPr varScale="1">
        <p:scale>
          <a:sx n="104" d="100"/>
          <a:sy n="104" d="100"/>
        </p:scale>
        <p:origin x="232" y="7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diagrams/_rels/data5.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sv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diagrams/_rels/drawing5.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sv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svg"/><Relationship Id="rId4" Type="http://schemas.openxmlformats.org/officeDocument/2006/relationships/image" Target="../media/image4.svg"/><Relationship Id="rId9" Type="http://schemas.openxmlformats.org/officeDocument/2006/relationships/image" Target="../media/image9.pn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E5DC9A8-C4E9-4783-8C8B-C919F7AA83A0}"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EDF34E40-4BE4-49A9-81D3-F43FBD5B7305}">
      <dgm:prSet/>
      <dgm:spPr/>
      <dgm:t>
        <a:bodyPr/>
        <a:lstStyle/>
        <a:p>
          <a:r>
            <a:rPr lang="en-US"/>
            <a:t>The new film (adapted from the 2013 novel by Kevin Kwan) follows the Chinese American professor Rachel Chu (played by Constance Wu) as she’s whisked away into the world of Singapore’s 1 percent to meet the family of her billionaire boyfriend Nick Young (Henry Golding).</a:t>
          </a:r>
        </a:p>
      </dgm:t>
    </dgm:pt>
    <dgm:pt modelId="{459B7144-67E4-46C3-B3E2-F8D06DD714A5}" type="parTrans" cxnId="{C2265A43-4F02-4AD6-9388-BFAEB870EC94}">
      <dgm:prSet/>
      <dgm:spPr/>
      <dgm:t>
        <a:bodyPr/>
        <a:lstStyle/>
        <a:p>
          <a:endParaRPr lang="en-US"/>
        </a:p>
      </dgm:t>
    </dgm:pt>
    <dgm:pt modelId="{7D3AA636-AD7B-4C0A-A37D-B2539C53F1EC}" type="sibTrans" cxnId="{C2265A43-4F02-4AD6-9388-BFAEB870EC94}">
      <dgm:prSet/>
      <dgm:spPr/>
      <dgm:t>
        <a:bodyPr/>
        <a:lstStyle/>
        <a:p>
          <a:endParaRPr lang="en-US"/>
        </a:p>
      </dgm:t>
    </dgm:pt>
    <dgm:pt modelId="{8325143C-9E8A-4E6E-86D7-85B7B42C9C75}">
      <dgm:prSet/>
      <dgm:spPr/>
      <dgm:t>
        <a:bodyPr/>
        <a:lstStyle/>
        <a:p>
          <a:r>
            <a:rPr lang="en-US"/>
            <a:t>In an interview with IndieWire, Chu said he wanted the movie to convey “this idea that old, classic, Hollywood movies could have starred Asians with just as much style, just as much pizzazz.”</a:t>
          </a:r>
        </a:p>
      </dgm:t>
    </dgm:pt>
    <dgm:pt modelId="{58326C80-1BB2-4EA1-BB2E-CCEED4DDF146}" type="parTrans" cxnId="{CE8DEB8A-2045-4349-A407-15E7D95BC07F}">
      <dgm:prSet/>
      <dgm:spPr/>
      <dgm:t>
        <a:bodyPr/>
        <a:lstStyle/>
        <a:p>
          <a:endParaRPr lang="en-US"/>
        </a:p>
      </dgm:t>
    </dgm:pt>
    <dgm:pt modelId="{69BF9BF0-436C-44BC-BBCF-03EB2EF36D7A}" type="sibTrans" cxnId="{CE8DEB8A-2045-4349-A407-15E7D95BC07F}">
      <dgm:prSet/>
      <dgm:spPr/>
      <dgm:t>
        <a:bodyPr/>
        <a:lstStyle/>
        <a:p>
          <a:endParaRPr lang="en-US"/>
        </a:p>
      </dgm:t>
    </dgm:pt>
    <dgm:pt modelId="{9F139B22-02E9-4FD4-9134-7D3C649D3AAE}">
      <dgm:prSet/>
      <dgm:spPr/>
      <dgm:t>
        <a:bodyPr/>
        <a:lstStyle/>
        <a:p>
          <a:r>
            <a:rPr lang="en-US"/>
            <a:t>M. Chu has been forthright about his desire for the film to transpose Asian faces onto a quintessentially Hollywood—which is to say, white American—story.</a:t>
          </a:r>
        </a:p>
      </dgm:t>
    </dgm:pt>
    <dgm:pt modelId="{42D9EAFB-D01C-43DC-B563-E9475A451DF9}" type="parTrans" cxnId="{AFCB598B-CE30-4849-A9F9-B8166174CB71}">
      <dgm:prSet/>
      <dgm:spPr/>
      <dgm:t>
        <a:bodyPr/>
        <a:lstStyle/>
        <a:p>
          <a:endParaRPr lang="en-US"/>
        </a:p>
      </dgm:t>
    </dgm:pt>
    <dgm:pt modelId="{00D3F7B5-C50D-472A-A991-6E836E17FBD2}" type="sibTrans" cxnId="{AFCB598B-CE30-4849-A9F9-B8166174CB71}">
      <dgm:prSet/>
      <dgm:spPr/>
      <dgm:t>
        <a:bodyPr/>
        <a:lstStyle/>
        <a:p>
          <a:endParaRPr lang="en-US"/>
        </a:p>
      </dgm:t>
    </dgm:pt>
    <dgm:pt modelId="{B9BD2710-2E46-CE4C-B05A-FF406273D5F7}" type="pres">
      <dgm:prSet presAssocID="{4E5DC9A8-C4E9-4783-8C8B-C919F7AA83A0}" presName="linear" presStyleCnt="0">
        <dgm:presLayoutVars>
          <dgm:animLvl val="lvl"/>
          <dgm:resizeHandles val="exact"/>
        </dgm:presLayoutVars>
      </dgm:prSet>
      <dgm:spPr/>
    </dgm:pt>
    <dgm:pt modelId="{C3919B2F-998F-004A-983B-D051C5FC5A59}" type="pres">
      <dgm:prSet presAssocID="{EDF34E40-4BE4-49A9-81D3-F43FBD5B7305}" presName="parentText" presStyleLbl="node1" presStyleIdx="0" presStyleCnt="3">
        <dgm:presLayoutVars>
          <dgm:chMax val="0"/>
          <dgm:bulletEnabled val="1"/>
        </dgm:presLayoutVars>
      </dgm:prSet>
      <dgm:spPr/>
    </dgm:pt>
    <dgm:pt modelId="{FB8E3FA1-9C91-7544-862E-03FB48BF8018}" type="pres">
      <dgm:prSet presAssocID="{7D3AA636-AD7B-4C0A-A37D-B2539C53F1EC}" presName="spacer" presStyleCnt="0"/>
      <dgm:spPr/>
    </dgm:pt>
    <dgm:pt modelId="{9F6E3BD1-8E8B-AD42-8B24-C1DE894FEBC4}" type="pres">
      <dgm:prSet presAssocID="{8325143C-9E8A-4E6E-86D7-85B7B42C9C75}" presName="parentText" presStyleLbl="node1" presStyleIdx="1" presStyleCnt="3">
        <dgm:presLayoutVars>
          <dgm:chMax val="0"/>
          <dgm:bulletEnabled val="1"/>
        </dgm:presLayoutVars>
      </dgm:prSet>
      <dgm:spPr/>
    </dgm:pt>
    <dgm:pt modelId="{0DE38C02-46D8-E745-B674-0CB073D273CE}" type="pres">
      <dgm:prSet presAssocID="{69BF9BF0-436C-44BC-BBCF-03EB2EF36D7A}" presName="spacer" presStyleCnt="0"/>
      <dgm:spPr/>
    </dgm:pt>
    <dgm:pt modelId="{5256C882-1D87-D54F-B22D-7976AB4328B1}" type="pres">
      <dgm:prSet presAssocID="{9F139B22-02E9-4FD4-9134-7D3C649D3AAE}" presName="parentText" presStyleLbl="node1" presStyleIdx="2" presStyleCnt="3">
        <dgm:presLayoutVars>
          <dgm:chMax val="0"/>
          <dgm:bulletEnabled val="1"/>
        </dgm:presLayoutVars>
      </dgm:prSet>
      <dgm:spPr/>
    </dgm:pt>
  </dgm:ptLst>
  <dgm:cxnLst>
    <dgm:cxn modelId="{A977FB06-F913-3D4C-859F-B5BE8247078D}" type="presOf" srcId="{EDF34E40-4BE4-49A9-81D3-F43FBD5B7305}" destId="{C3919B2F-998F-004A-983B-D051C5FC5A59}" srcOrd="0" destOrd="0" presId="urn:microsoft.com/office/officeart/2005/8/layout/vList2"/>
    <dgm:cxn modelId="{D2376B29-F2A3-9E43-A741-2D6A151077F9}" type="presOf" srcId="{4E5DC9A8-C4E9-4783-8C8B-C919F7AA83A0}" destId="{B9BD2710-2E46-CE4C-B05A-FF406273D5F7}" srcOrd="0" destOrd="0" presId="urn:microsoft.com/office/officeart/2005/8/layout/vList2"/>
    <dgm:cxn modelId="{C2265A43-4F02-4AD6-9388-BFAEB870EC94}" srcId="{4E5DC9A8-C4E9-4783-8C8B-C919F7AA83A0}" destId="{EDF34E40-4BE4-49A9-81D3-F43FBD5B7305}" srcOrd="0" destOrd="0" parTransId="{459B7144-67E4-46C3-B3E2-F8D06DD714A5}" sibTransId="{7D3AA636-AD7B-4C0A-A37D-B2539C53F1EC}"/>
    <dgm:cxn modelId="{CE8DEB8A-2045-4349-A407-15E7D95BC07F}" srcId="{4E5DC9A8-C4E9-4783-8C8B-C919F7AA83A0}" destId="{8325143C-9E8A-4E6E-86D7-85B7B42C9C75}" srcOrd="1" destOrd="0" parTransId="{58326C80-1BB2-4EA1-BB2E-CCEED4DDF146}" sibTransId="{69BF9BF0-436C-44BC-BBCF-03EB2EF36D7A}"/>
    <dgm:cxn modelId="{AFCB598B-CE30-4849-A9F9-B8166174CB71}" srcId="{4E5DC9A8-C4E9-4783-8C8B-C919F7AA83A0}" destId="{9F139B22-02E9-4FD4-9134-7D3C649D3AAE}" srcOrd="2" destOrd="0" parTransId="{42D9EAFB-D01C-43DC-B563-E9475A451DF9}" sibTransId="{00D3F7B5-C50D-472A-A991-6E836E17FBD2}"/>
    <dgm:cxn modelId="{5DE82C8F-F4EE-4844-9C1C-8216F369BB09}" type="presOf" srcId="{9F139B22-02E9-4FD4-9134-7D3C649D3AAE}" destId="{5256C882-1D87-D54F-B22D-7976AB4328B1}" srcOrd="0" destOrd="0" presId="urn:microsoft.com/office/officeart/2005/8/layout/vList2"/>
    <dgm:cxn modelId="{19B6A6C5-C7D6-074F-B9E2-2A4F1EC8E47B}" type="presOf" srcId="{8325143C-9E8A-4E6E-86D7-85B7B42C9C75}" destId="{9F6E3BD1-8E8B-AD42-8B24-C1DE894FEBC4}" srcOrd="0" destOrd="0" presId="urn:microsoft.com/office/officeart/2005/8/layout/vList2"/>
    <dgm:cxn modelId="{82048E8D-1B47-E342-89C1-2A38DB0A0AC7}" type="presParOf" srcId="{B9BD2710-2E46-CE4C-B05A-FF406273D5F7}" destId="{C3919B2F-998F-004A-983B-D051C5FC5A59}" srcOrd="0" destOrd="0" presId="urn:microsoft.com/office/officeart/2005/8/layout/vList2"/>
    <dgm:cxn modelId="{77D3B257-A96E-B24D-AA6B-78654C4AC58C}" type="presParOf" srcId="{B9BD2710-2E46-CE4C-B05A-FF406273D5F7}" destId="{FB8E3FA1-9C91-7544-862E-03FB48BF8018}" srcOrd="1" destOrd="0" presId="urn:microsoft.com/office/officeart/2005/8/layout/vList2"/>
    <dgm:cxn modelId="{934A71A6-C25F-F549-828F-6312EAAC1914}" type="presParOf" srcId="{B9BD2710-2E46-CE4C-B05A-FF406273D5F7}" destId="{9F6E3BD1-8E8B-AD42-8B24-C1DE894FEBC4}" srcOrd="2" destOrd="0" presId="urn:microsoft.com/office/officeart/2005/8/layout/vList2"/>
    <dgm:cxn modelId="{220563B4-EB75-8B46-B4E4-D1126F375DEC}" type="presParOf" srcId="{B9BD2710-2E46-CE4C-B05A-FF406273D5F7}" destId="{0DE38C02-46D8-E745-B674-0CB073D273CE}" srcOrd="3" destOrd="0" presId="urn:microsoft.com/office/officeart/2005/8/layout/vList2"/>
    <dgm:cxn modelId="{0B623915-4ECC-0446-8E9E-2ADEB49C9E40}" type="presParOf" srcId="{B9BD2710-2E46-CE4C-B05A-FF406273D5F7}" destId="{5256C882-1D87-D54F-B22D-7976AB4328B1}"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3567352-1EEE-44D4-9BEE-F46B7535A502}"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A42B6972-C9F0-4393-93C3-863AE5177A80}">
      <dgm:prSet/>
      <dgm:spPr/>
      <dgm:t>
        <a:bodyPr/>
        <a:lstStyle/>
        <a:p>
          <a:r>
            <a:rPr lang="en-US"/>
            <a:t>Although critics have called the film a “landmark victory,” a “milestone in the fight for Asian American visibility,” and “the next big steps towards a fairer Hollywood,” </a:t>
          </a:r>
          <a:r>
            <a:rPr lang="en-US" i="1"/>
            <a:t>Crazy Rich Asians </a:t>
          </a:r>
          <a:r>
            <a:rPr lang="en-US"/>
            <a:t>enacts a remarkable disavowal of certain forms of Asian representation.</a:t>
          </a:r>
        </a:p>
      </dgm:t>
    </dgm:pt>
    <dgm:pt modelId="{1E37393B-4992-43B9-9827-27B9F04194AB}" type="parTrans" cxnId="{FF67F0C8-11CC-4BC3-80AE-837B03C3A045}">
      <dgm:prSet/>
      <dgm:spPr/>
      <dgm:t>
        <a:bodyPr/>
        <a:lstStyle/>
        <a:p>
          <a:endParaRPr lang="en-US"/>
        </a:p>
      </dgm:t>
    </dgm:pt>
    <dgm:pt modelId="{62359FD8-3C75-4E97-8446-2B0422D95777}" type="sibTrans" cxnId="{FF67F0C8-11CC-4BC3-80AE-837B03C3A045}">
      <dgm:prSet/>
      <dgm:spPr/>
      <dgm:t>
        <a:bodyPr/>
        <a:lstStyle/>
        <a:p>
          <a:endParaRPr lang="en-US"/>
        </a:p>
      </dgm:t>
    </dgm:pt>
    <dgm:pt modelId="{5D370826-A765-425F-B6E7-CE46D4FFE5EB}">
      <dgm:prSet/>
      <dgm:spPr/>
      <dgm:t>
        <a:bodyPr/>
        <a:lstStyle/>
        <a:p>
          <a:r>
            <a:rPr lang="en-US"/>
            <a:t>Though it has been trumpeted as a landmark victory in the fight for Asian American visibility in Hollywood, </a:t>
          </a:r>
          <a:r>
            <a:rPr lang="en-US" i="1"/>
            <a:t>Crazy Rich Asians</a:t>
          </a:r>
          <a:r>
            <a:rPr lang="en-US"/>
            <a:t> enacts a remarkable disavowal of certain forms of Asian representation.</a:t>
          </a:r>
        </a:p>
      </dgm:t>
    </dgm:pt>
    <dgm:pt modelId="{A1D5906D-67D3-4006-B62B-B30DE24002AA}" type="parTrans" cxnId="{FA354943-415B-4FF2-921B-27D0631777F6}">
      <dgm:prSet/>
      <dgm:spPr/>
      <dgm:t>
        <a:bodyPr/>
        <a:lstStyle/>
        <a:p>
          <a:endParaRPr lang="en-US"/>
        </a:p>
      </dgm:t>
    </dgm:pt>
    <dgm:pt modelId="{57C91662-3AEA-4A7C-B7A5-2578CAB4A182}" type="sibTrans" cxnId="{FA354943-415B-4FF2-921B-27D0631777F6}">
      <dgm:prSet/>
      <dgm:spPr/>
      <dgm:t>
        <a:bodyPr/>
        <a:lstStyle/>
        <a:p>
          <a:endParaRPr lang="en-US"/>
        </a:p>
      </dgm:t>
    </dgm:pt>
    <dgm:pt modelId="{D701AB29-8C08-0846-85FC-AA87CB001B2B}" type="pres">
      <dgm:prSet presAssocID="{93567352-1EEE-44D4-9BEE-F46B7535A502}" presName="linear" presStyleCnt="0">
        <dgm:presLayoutVars>
          <dgm:animLvl val="lvl"/>
          <dgm:resizeHandles val="exact"/>
        </dgm:presLayoutVars>
      </dgm:prSet>
      <dgm:spPr/>
    </dgm:pt>
    <dgm:pt modelId="{4E85BE0E-A90B-814D-B028-23A8090582AB}" type="pres">
      <dgm:prSet presAssocID="{A42B6972-C9F0-4393-93C3-863AE5177A80}" presName="parentText" presStyleLbl="node1" presStyleIdx="0" presStyleCnt="2">
        <dgm:presLayoutVars>
          <dgm:chMax val="0"/>
          <dgm:bulletEnabled val="1"/>
        </dgm:presLayoutVars>
      </dgm:prSet>
      <dgm:spPr/>
    </dgm:pt>
    <dgm:pt modelId="{5801EFF9-2487-C845-B5CB-B3F0B1F103F0}" type="pres">
      <dgm:prSet presAssocID="{62359FD8-3C75-4E97-8446-2B0422D95777}" presName="spacer" presStyleCnt="0"/>
      <dgm:spPr/>
    </dgm:pt>
    <dgm:pt modelId="{4AAB6D05-CA16-344A-B9D1-24551BE8992B}" type="pres">
      <dgm:prSet presAssocID="{5D370826-A765-425F-B6E7-CE46D4FFE5EB}" presName="parentText" presStyleLbl="node1" presStyleIdx="1" presStyleCnt="2">
        <dgm:presLayoutVars>
          <dgm:chMax val="0"/>
          <dgm:bulletEnabled val="1"/>
        </dgm:presLayoutVars>
      </dgm:prSet>
      <dgm:spPr/>
    </dgm:pt>
  </dgm:ptLst>
  <dgm:cxnLst>
    <dgm:cxn modelId="{DC50940C-0480-1B48-854E-CD84476039EB}" type="presOf" srcId="{5D370826-A765-425F-B6E7-CE46D4FFE5EB}" destId="{4AAB6D05-CA16-344A-B9D1-24551BE8992B}" srcOrd="0" destOrd="0" presId="urn:microsoft.com/office/officeart/2005/8/layout/vList2"/>
    <dgm:cxn modelId="{EA17922C-295D-424D-8761-048FB4C2332A}" type="presOf" srcId="{A42B6972-C9F0-4393-93C3-863AE5177A80}" destId="{4E85BE0E-A90B-814D-B028-23A8090582AB}" srcOrd="0" destOrd="0" presId="urn:microsoft.com/office/officeart/2005/8/layout/vList2"/>
    <dgm:cxn modelId="{0ACBAC37-BD02-B044-A4F2-7C0C6C95EA85}" type="presOf" srcId="{93567352-1EEE-44D4-9BEE-F46B7535A502}" destId="{D701AB29-8C08-0846-85FC-AA87CB001B2B}" srcOrd="0" destOrd="0" presId="urn:microsoft.com/office/officeart/2005/8/layout/vList2"/>
    <dgm:cxn modelId="{FA354943-415B-4FF2-921B-27D0631777F6}" srcId="{93567352-1EEE-44D4-9BEE-F46B7535A502}" destId="{5D370826-A765-425F-B6E7-CE46D4FFE5EB}" srcOrd="1" destOrd="0" parTransId="{A1D5906D-67D3-4006-B62B-B30DE24002AA}" sibTransId="{57C91662-3AEA-4A7C-B7A5-2578CAB4A182}"/>
    <dgm:cxn modelId="{FF67F0C8-11CC-4BC3-80AE-837B03C3A045}" srcId="{93567352-1EEE-44D4-9BEE-F46B7535A502}" destId="{A42B6972-C9F0-4393-93C3-863AE5177A80}" srcOrd="0" destOrd="0" parTransId="{1E37393B-4992-43B9-9827-27B9F04194AB}" sibTransId="{62359FD8-3C75-4E97-8446-2B0422D95777}"/>
    <dgm:cxn modelId="{48E86E70-A16A-7F49-9160-8777DEAED8C3}" type="presParOf" srcId="{D701AB29-8C08-0846-85FC-AA87CB001B2B}" destId="{4E85BE0E-A90B-814D-B028-23A8090582AB}" srcOrd="0" destOrd="0" presId="urn:microsoft.com/office/officeart/2005/8/layout/vList2"/>
    <dgm:cxn modelId="{E5BA016C-1227-6A47-BF1A-12E086593F3B}" type="presParOf" srcId="{D701AB29-8C08-0846-85FC-AA87CB001B2B}" destId="{5801EFF9-2487-C845-B5CB-B3F0B1F103F0}" srcOrd="1" destOrd="0" presId="urn:microsoft.com/office/officeart/2005/8/layout/vList2"/>
    <dgm:cxn modelId="{FDB364BE-A341-7D4F-8D19-CA89332CEB59}" type="presParOf" srcId="{D701AB29-8C08-0846-85FC-AA87CB001B2B}" destId="{4AAB6D05-CA16-344A-B9D1-24551BE8992B}"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3567352-1EEE-44D4-9BEE-F46B7535A50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42B6972-C9F0-4393-93C3-863AE5177A80}">
      <dgm:prSet/>
      <dgm:spPr/>
      <dgm:t>
        <a:bodyPr/>
        <a:lstStyle/>
        <a:p>
          <a:r>
            <a:rPr lang="en-US" dirty="0"/>
            <a:t>Later in the same scene, Wye Mun scolds his young daughters to finish their chicken nuggets: “There’s a lot of children starving in America.” The barb—which turns a classic white American parent’s chiding on its head—drew raucous laughter from the mostly Asian audience at the screening I attended. But the punch line also rejects the “wrong” kind of Asians.</a:t>
          </a:r>
        </a:p>
      </dgm:t>
    </dgm:pt>
    <dgm:pt modelId="{1E37393B-4992-43B9-9827-27B9F04194AB}" type="parTrans" cxnId="{FF67F0C8-11CC-4BC3-80AE-837B03C3A045}">
      <dgm:prSet/>
      <dgm:spPr/>
      <dgm:t>
        <a:bodyPr/>
        <a:lstStyle/>
        <a:p>
          <a:endParaRPr lang="en-US"/>
        </a:p>
      </dgm:t>
    </dgm:pt>
    <dgm:pt modelId="{62359FD8-3C75-4E97-8446-2B0422D95777}" type="sibTrans" cxnId="{FF67F0C8-11CC-4BC3-80AE-837B03C3A045}">
      <dgm:prSet/>
      <dgm:spPr/>
      <dgm:t>
        <a:bodyPr/>
        <a:lstStyle/>
        <a:p>
          <a:endParaRPr lang="en-US"/>
        </a:p>
      </dgm:t>
    </dgm:pt>
    <dgm:pt modelId="{5D370826-A765-425F-B6E7-CE46D4FFE5EB}">
      <dgm:prSet/>
      <dgm:spPr/>
      <dgm:t>
        <a:bodyPr/>
        <a:lstStyle/>
        <a:p>
          <a:r>
            <a:rPr lang="en-US" dirty="0"/>
            <a:t>Later in the same scene, Wye Mun scolds his young daughters to finish their food, pointing out that there are children less fortunate than them who would appreciate it. The barb—which turns a classic white American parent’s chiding on its head—drew raucous laughter from the mostly Asian audience at the screening I attended. But the punch line also rejects the “wrong” kind of Asians.</a:t>
          </a:r>
        </a:p>
      </dgm:t>
    </dgm:pt>
    <dgm:pt modelId="{A1D5906D-67D3-4006-B62B-B30DE24002AA}" type="parTrans" cxnId="{FA354943-415B-4FF2-921B-27D0631777F6}">
      <dgm:prSet/>
      <dgm:spPr/>
      <dgm:t>
        <a:bodyPr/>
        <a:lstStyle/>
        <a:p>
          <a:endParaRPr lang="en-US"/>
        </a:p>
      </dgm:t>
    </dgm:pt>
    <dgm:pt modelId="{57C91662-3AEA-4A7C-B7A5-2578CAB4A182}" type="sibTrans" cxnId="{FA354943-415B-4FF2-921B-27D0631777F6}">
      <dgm:prSet/>
      <dgm:spPr/>
      <dgm:t>
        <a:bodyPr/>
        <a:lstStyle/>
        <a:p>
          <a:endParaRPr lang="en-US"/>
        </a:p>
      </dgm:t>
    </dgm:pt>
    <dgm:pt modelId="{D701AB29-8C08-0846-85FC-AA87CB001B2B}" type="pres">
      <dgm:prSet presAssocID="{93567352-1EEE-44D4-9BEE-F46B7535A502}" presName="linear" presStyleCnt="0">
        <dgm:presLayoutVars>
          <dgm:animLvl val="lvl"/>
          <dgm:resizeHandles val="exact"/>
        </dgm:presLayoutVars>
      </dgm:prSet>
      <dgm:spPr/>
    </dgm:pt>
    <dgm:pt modelId="{4E85BE0E-A90B-814D-B028-23A8090582AB}" type="pres">
      <dgm:prSet presAssocID="{A42B6972-C9F0-4393-93C3-863AE5177A80}" presName="parentText" presStyleLbl="node1" presStyleIdx="0" presStyleCnt="2">
        <dgm:presLayoutVars>
          <dgm:chMax val="0"/>
          <dgm:bulletEnabled val="1"/>
        </dgm:presLayoutVars>
      </dgm:prSet>
      <dgm:spPr/>
    </dgm:pt>
    <dgm:pt modelId="{5801EFF9-2487-C845-B5CB-B3F0B1F103F0}" type="pres">
      <dgm:prSet presAssocID="{62359FD8-3C75-4E97-8446-2B0422D95777}" presName="spacer" presStyleCnt="0"/>
      <dgm:spPr/>
    </dgm:pt>
    <dgm:pt modelId="{4AAB6D05-CA16-344A-B9D1-24551BE8992B}" type="pres">
      <dgm:prSet presAssocID="{5D370826-A765-425F-B6E7-CE46D4FFE5EB}" presName="parentText" presStyleLbl="node1" presStyleIdx="1" presStyleCnt="2">
        <dgm:presLayoutVars>
          <dgm:chMax val="0"/>
          <dgm:bulletEnabled val="1"/>
        </dgm:presLayoutVars>
      </dgm:prSet>
      <dgm:spPr/>
    </dgm:pt>
  </dgm:ptLst>
  <dgm:cxnLst>
    <dgm:cxn modelId="{DC50940C-0480-1B48-854E-CD84476039EB}" type="presOf" srcId="{5D370826-A765-425F-B6E7-CE46D4FFE5EB}" destId="{4AAB6D05-CA16-344A-B9D1-24551BE8992B}" srcOrd="0" destOrd="0" presId="urn:microsoft.com/office/officeart/2005/8/layout/vList2"/>
    <dgm:cxn modelId="{EA17922C-295D-424D-8761-048FB4C2332A}" type="presOf" srcId="{A42B6972-C9F0-4393-93C3-863AE5177A80}" destId="{4E85BE0E-A90B-814D-B028-23A8090582AB}" srcOrd="0" destOrd="0" presId="urn:microsoft.com/office/officeart/2005/8/layout/vList2"/>
    <dgm:cxn modelId="{0ACBAC37-BD02-B044-A4F2-7C0C6C95EA85}" type="presOf" srcId="{93567352-1EEE-44D4-9BEE-F46B7535A502}" destId="{D701AB29-8C08-0846-85FC-AA87CB001B2B}" srcOrd="0" destOrd="0" presId="urn:microsoft.com/office/officeart/2005/8/layout/vList2"/>
    <dgm:cxn modelId="{FA354943-415B-4FF2-921B-27D0631777F6}" srcId="{93567352-1EEE-44D4-9BEE-F46B7535A502}" destId="{5D370826-A765-425F-B6E7-CE46D4FFE5EB}" srcOrd="1" destOrd="0" parTransId="{A1D5906D-67D3-4006-B62B-B30DE24002AA}" sibTransId="{57C91662-3AEA-4A7C-B7A5-2578CAB4A182}"/>
    <dgm:cxn modelId="{FF67F0C8-11CC-4BC3-80AE-837B03C3A045}" srcId="{93567352-1EEE-44D4-9BEE-F46B7535A502}" destId="{A42B6972-C9F0-4393-93C3-863AE5177A80}" srcOrd="0" destOrd="0" parTransId="{1E37393B-4992-43B9-9827-27B9F04194AB}" sibTransId="{62359FD8-3C75-4E97-8446-2B0422D95777}"/>
    <dgm:cxn modelId="{48E86E70-A16A-7F49-9160-8777DEAED8C3}" type="presParOf" srcId="{D701AB29-8C08-0846-85FC-AA87CB001B2B}" destId="{4E85BE0E-A90B-814D-B028-23A8090582AB}" srcOrd="0" destOrd="0" presId="urn:microsoft.com/office/officeart/2005/8/layout/vList2"/>
    <dgm:cxn modelId="{E5BA016C-1227-6A47-BF1A-12E086593F3B}" type="presParOf" srcId="{D701AB29-8C08-0846-85FC-AA87CB001B2B}" destId="{5801EFF9-2487-C845-B5CB-B3F0B1F103F0}" srcOrd="1" destOrd="0" presId="urn:microsoft.com/office/officeart/2005/8/layout/vList2"/>
    <dgm:cxn modelId="{FDB364BE-A341-7D4F-8D19-CA89332CEB59}" type="presParOf" srcId="{D701AB29-8C08-0846-85FC-AA87CB001B2B}" destId="{4AAB6D05-CA16-344A-B9D1-24551BE8992B}"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3567352-1EEE-44D4-9BEE-F46B7535A50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42B6972-C9F0-4393-93C3-863AE5177A80}">
      <dgm:prSet/>
      <dgm:spPr/>
      <dgm:t>
        <a:bodyPr/>
        <a:lstStyle/>
        <a:p>
          <a:r>
            <a:rPr lang="en-US" dirty="0"/>
            <a:t>Explaining the Young family’s old-money origins, Peik Lin tells Rachel that when Nick’s ancestors settled in Singapore in the 1800s, the country was nothing but “jungle and pig farmers.” The line is played for laughs, but its colonial mentality betrays the film’s inability to imagine Asian and Asian American grandeur beyond simply swapping Chinese for whites at the top of the racial hierarchy.</a:t>
          </a:r>
        </a:p>
      </dgm:t>
    </dgm:pt>
    <dgm:pt modelId="{1E37393B-4992-43B9-9827-27B9F04194AB}" type="parTrans" cxnId="{FF67F0C8-11CC-4BC3-80AE-837B03C3A045}">
      <dgm:prSet/>
      <dgm:spPr/>
      <dgm:t>
        <a:bodyPr/>
        <a:lstStyle/>
        <a:p>
          <a:endParaRPr lang="en-US"/>
        </a:p>
      </dgm:t>
    </dgm:pt>
    <dgm:pt modelId="{62359FD8-3C75-4E97-8446-2B0422D95777}" type="sibTrans" cxnId="{FF67F0C8-11CC-4BC3-80AE-837B03C3A045}">
      <dgm:prSet/>
      <dgm:spPr/>
      <dgm:t>
        <a:bodyPr/>
        <a:lstStyle/>
        <a:p>
          <a:endParaRPr lang="en-US"/>
        </a:p>
      </dgm:t>
    </dgm:pt>
    <dgm:pt modelId="{5D370826-A765-425F-B6E7-CE46D4FFE5EB}">
      <dgm:prSet/>
      <dgm:spPr/>
      <dgm:t>
        <a:bodyPr/>
        <a:lstStyle/>
        <a:p>
          <a:r>
            <a:rPr lang="en-US" dirty="0"/>
            <a:t>Peik Lin tells Rachel: “Look, there’s new money all over Asia. We got the Beijing Billionaires, the Taiwan Tycoons. But the Young family, they’re old money rich. They had money when they left China in the 1800s. And they went all the way down here. Not there. Here. They came to Singapore when there was nothing but jungle and pig farmers.” The line is played for laughs, but its colonial mentality betrays the film’s inability to imagine Asian and Asian American grandeur beyond simply swapping Chinese for whites at the top of the racial hierarchy.</a:t>
          </a:r>
        </a:p>
      </dgm:t>
    </dgm:pt>
    <dgm:pt modelId="{A1D5906D-67D3-4006-B62B-B30DE24002AA}" type="parTrans" cxnId="{FA354943-415B-4FF2-921B-27D0631777F6}">
      <dgm:prSet/>
      <dgm:spPr/>
      <dgm:t>
        <a:bodyPr/>
        <a:lstStyle/>
        <a:p>
          <a:endParaRPr lang="en-US"/>
        </a:p>
      </dgm:t>
    </dgm:pt>
    <dgm:pt modelId="{57C91662-3AEA-4A7C-B7A5-2578CAB4A182}" type="sibTrans" cxnId="{FA354943-415B-4FF2-921B-27D0631777F6}">
      <dgm:prSet/>
      <dgm:spPr/>
      <dgm:t>
        <a:bodyPr/>
        <a:lstStyle/>
        <a:p>
          <a:endParaRPr lang="en-US"/>
        </a:p>
      </dgm:t>
    </dgm:pt>
    <dgm:pt modelId="{D701AB29-8C08-0846-85FC-AA87CB001B2B}" type="pres">
      <dgm:prSet presAssocID="{93567352-1EEE-44D4-9BEE-F46B7535A502}" presName="linear" presStyleCnt="0">
        <dgm:presLayoutVars>
          <dgm:animLvl val="lvl"/>
          <dgm:resizeHandles val="exact"/>
        </dgm:presLayoutVars>
      </dgm:prSet>
      <dgm:spPr/>
    </dgm:pt>
    <dgm:pt modelId="{4E85BE0E-A90B-814D-B028-23A8090582AB}" type="pres">
      <dgm:prSet presAssocID="{A42B6972-C9F0-4393-93C3-863AE5177A80}" presName="parentText" presStyleLbl="node1" presStyleIdx="0" presStyleCnt="2">
        <dgm:presLayoutVars>
          <dgm:chMax val="0"/>
          <dgm:bulletEnabled val="1"/>
        </dgm:presLayoutVars>
      </dgm:prSet>
      <dgm:spPr/>
    </dgm:pt>
    <dgm:pt modelId="{5801EFF9-2487-C845-B5CB-B3F0B1F103F0}" type="pres">
      <dgm:prSet presAssocID="{62359FD8-3C75-4E97-8446-2B0422D95777}" presName="spacer" presStyleCnt="0"/>
      <dgm:spPr/>
    </dgm:pt>
    <dgm:pt modelId="{4AAB6D05-CA16-344A-B9D1-24551BE8992B}" type="pres">
      <dgm:prSet presAssocID="{5D370826-A765-425F-B6E7-CE46D4FFE5EB}" presName="parentText" presStyleLbl="node1" presStyleIdx="1" presStyleCnt="2">
        <dgm:presLayoutVars>
          <dgm:chMax val="0"/>
          <dgm:bulletEnabled val="1"/>
        </dgm:presLayoutVars>
      </dgm:prSet>
      <dgm:spPr/>
    </dgm:pt>
  </dgm:ptLst>
  <dgm:cxnLst>
    <dgm:cxn modelId="{DC50940C-0480-1B48-854E-CD84476039EB}" type="presOf" srcId="{5D370826-A765-425F-B6E7-CE46D4FFE5EB}" destId="{4AAB6D05-CA16-344A-B9D1-24551BE8992B}" srcOrd="0" destOrd="0" presId="urn:microsoft.com/office/officeart/2005/8/layout/vList2"/>
    <dgm:cxn modelId="{EA17922C-295D-424D-8761-048FB4C2332A}" type="presOf" srcId="{A42B6972-C9F0-4393-93C3-863AE5177A80}" destId="{4E85BE0E-A90B-814D-B028-23A8090582AB}" srcOrd="0" destOrd="0" presId="urn:microsoft.com/office/officeart/2005/8/layout/vList2"/>
    <dgm:cxn modelId="{0ACBAC37-BD02-B044-A4F2-7C0C6C95EA85}" type="presOf" srcId="{93567352-1EEE-44D4-9BEE-F46B7535A502}" destId="{D701AB29-8C08-0846-85FC-AA87CB001B2B}" srcOrd="0" destOrd="0" presId="urn:microsoft.com/office/officeart/2005/8/layout/vList2"/>
    <dgm:cxn modelId="{FA354943-415B-4FF2-921B-27D0631777F6}" srcId="{93567352-1EEE-44D4-9BEE-F46B7535A502}" destId="{5D370826-A765-425F-B6E7-CE46D4FFE5EB}" srcOrd="1" destOrd="0" parTransId="{A1D5906D-67D3-4006-B62B-B30DE24002AA}" sibTransId="{57C91662-3AEA-4A7C-B7A5-2578CAB4A182}"/>
    <dgm:cxn modelId="{FF67F0C8-11CC-4BC3-80AE-837B03C3A045}" srcId="{93567352-1EEE-44D4-9BEE-F46B7535A502}" destId="{A42B6972-C9F0-4393-93C3-863AE5177A80}" srcOrd="0" destOrd="0" parTransId="{1E37393B-4992-43B9-9827-27B9F04194AB}" sibTransId="{62359FD8-3C75-4E97-8446-2B0422D95777}"/>
    <dgm:cxn modelId="{48E86E70-A16A-7F49-9160-8777DEAED8C3}" type="presParOf" srcId="{D701AB29-8C08-0846-85FC-AA87CB001B2B}" destId="{4E85BE0E-A90B-814D-B028-23A8090582AB}" srcOrd="0" destOrd="0" presId="urn:microsoft.com/office/officeart/2005/8/layout/vList2"/>
    <dgm:cxn modelId="{E5BA016C-1227-6A47-BF1A-12E086593F3B}" type="presParOf" srcId="{D701AB29-8C08-0846-85FC-AA87CB001B2B}" destId="{5801EFF9-2487-C845-B5CB-B3F0B1F103F0}" srcOrd="1" destOrd="0" presId="urn:microsoft.com/office/officeart/2005/8/layout/vList2"/>
    <dgm:cxn modelId="{FDB364BE-A341-7D4F-8D19-CA89332CEB59}" type="presParOf" srcId="{D701AB29-8C08-0846-85FC-AA87CB001B2B}" destId="{4AAB6D05-CA16-344A-B9D1-24551BE8992B}"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9726C5A-DC7D-43D6-94D1-B8FC0A6C6A46}"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41835D47-E56C-4C23-BE8C-66883C3627FC}">
      <dgm:prSet/>
      <dgm:spPr/>
      <dgm:t>
        <a:bodyPr/>
        <a:lstStyle/>
        <a:p>
          <a:pPr>
            <a:lnSpc>
              <a:spcPct val="100000"/>
            </a:lnSpc>
            <a:defRPr cap="all"/>
          </a:pPr>
          <a:r>
            <a:rPr lang="en-US"/>
            <a:t>“Don’t take my word for it, she really did say that.”</a:t>
          </a:r>
        </a:p>
      </dgm:t>
    </dgm:pt>
    <dgm:pt modelId="{5904143A-9B42-4921-A4AD-C20D86DFF891}" type="parTrans" cxnId="{8EDA0BD4-506D-478D-BB8E-57EB463FB1B3}">
      <dgm:prSet/>
      <dgm:spPr/>
      <dgm:t>
        <a:bodyPr/>
        <a:lstStyle/>
        <a:p>
          <a:endParaRPr lang="en-US"/>
        </a:p>
      </dgm:t>
    </dgm:pt>
    <dgm:pt modelId="{3A9FC2A9-28F0-4727-9E66-69D0E8D4EC58}" type="sibTrans" cxnId="{8EDA0BD4-506D-478D-BB8E-57EB463FB1B3}">
      <dgm:prSet/>
      <dgm:spPr/>
      <dgm:t>
        <a:bodyPr/>
        <a:lstStyle/>
        <a:p>
          <a:endParaRPr lang="en-US"/>
        </a:p>
      </dgm:t>
    </dgm:pt>
    <dgm:pt modelId="{03FABD42-BD73-4272-8D23-466F5D4CA521}">
      <dgm:prSet/>
      <dgm:spPr/>
      <dgm:t>
        <a:bodyPr/>
        <a:lstStyle/>
        <a:p>
          <a:pPr>
            <a:lnSpc>
              <a:spcPct val="100000"/>
            </a:lnSpc>
            <a:defRPr cap="all"/>
          </a:pPr>
          <a:r>
            <a:rPr lang="en-US"/>
            <a:t>“Look how much research I’ve done!”</a:t>
          </a:r>
        </a:p>
      </dgm:t>
    </dgm:pt>
    <dgm:pt modelId="{5FF29D40-9697-4E53-87DF-661102D96285}" type="parTrans" cxnId="{2DF33815-3437-4B52-96D8-47F12AB7239B}">
      <dgm:prSet/>
      <dgm:spPr/>
      <dgm:t>
        <a:bodyPr/>
        <a:lstStyle/>
        <a:p>
          <a:endParaRPr lang="en-US"/>
        </a:p>
      </dgm:t>
    </dgm:pt>
    <dgm:pt modelId="{FEF40252-2D5B-4E98-BBC0-EA696BE31FD0}" type="sibTrans" cxnId="{2DF33815-3437-4B52-96D8-47F12AB7239B}">
      <dgm:prSet/>
      <dgm:spPr/>
      <dgm:t>
        <a:bodyPr/>
        <a:lstStyle/>
        <a:p>
          <a:endParaRPr lang="en-US"/>
        </a:p>
      </dgm:t>
    </dgm:pt>
    <dgm:pt modelId="{E88105D7-7C15-4790-AF22-6F064BEAE0E2}">
      <dgm:prSet/>
      <dgm:spPr/>
      <dgm:t>
        <a:bodyPr/>
        <a:lstStyle/>
        <a:p>
          <a:pPr>
            <a:lnSpc>
              <a:spcPct val="100000"/>
            </a:lnSpc>
            <a:defRPr cap="all"/>
          </a:pPr>
          <a:r>
            <a:rPr lang="en-US"/>
            <a:t>“If I have to suffer through 50 pages of scientific jargon, then so do you!”</a:t>
          </a:r>
        </a:p>
      </dgm:t>
    </dgm:pt>
    <dgm:pt modelId="{FD4B120B-C92B-4038-86EA-906194752557}" type="parTrans" cxnId="{F86EC8E7-340A-4E3B-8BDD-DC9E3ED45444}">
      <dgm:prSet/>
      <dgm:spPr/>
      <dgm:t>
        <a:bodyPr/>
        <a:lstStyle/>
        <a:p>
          <a:endParaRPr lang="en-US"/>
        </a:p>
      </dgm:t>
    </dgm:pt>
    <dgm:pt modelId="{C1D97F6C-F8C7-4D28-971A-A4E76BC437D1}" type="sibTrans" cxnId="{F86EC8E7-340A-4E3B-8BDD-DC9E3ED45444}">
      <dgm:prSet/>
      <dgm:spPr/>
      <dgm:t>
        <a:bodyPr/>
        <a:lstStyle/>
        <a:p>
          <a:endParaRPr lang="en-US"/>
        </a:p>
      </dgm:t>
    </dgm:pt>
    <dgm:pt modelId="{15733035-C3A1-4A00-B549-F46CB3606A39}">
      <dgm:prSet/>
      <dgm:spPr/>
      <dgm:t>
        <a:bodyPr/>
        <a:lstStyle/>
        <a:p>
          <a:pPr>
            <a:lnSpc>
              <a:spcPct val="100000"/>
            </a:lnSpc>
            <a:defRPr cap="all"/>
          </a:pPr>
          <a:r>
            <a:rPr lang="en-US"/>
            <a:t>“I got too caught up in this other writer’s argument and I’ve forgotten which parts of it are really relevant to my thesis.”</a:t>
          </a:r>
        </a:p>
      </dgm:t>
    </dgm:pt>
    <dgm:pt modelId="{CDB7E387-9876-4308-9AB3-0000B8CD3D08}" type="parTrans" cxnId="{43754CB7-087E-446D-8AAC-7C57D182DC18}">
      <dgm:prSet/>
      <dgm:spPr/>
      <dgm:t>
        <a:bodyPr/>
        <a:lstStyle/>
        <a:p>
          <a:endParaRPr lang="en-US"/>
        </a:p>
      </dgm:t>
    </dgm:pt>
    <dgm:pt modelId="{1F6A05AE-ECD6-43FF-952E-E6C6DFF4DFD6}" type="sibTrans" cxnId="{43754CB7-087E-446D-8AAC-7C57D182DC18}">
      <dgm:prSet/>
      <dgm:spPr/>
      <dgm:t>
        <a:bodyPr/>
        <a:lstStyle/>
        <a:p>
          <a:endParaRPr lang="en-US"/>
        </a:p>
      </dgm:t>
    </dgm:pt>
    <dgm:pt modelId="{5C2C326D-B81E-4172-B986-4AF8F4F673BB}">
      <dgm:prSet/>
      <dgm:spPr/>
      <dgm:t>
        <a:bodyPr/>
        <a:lstStyle/>
        <a:p>
          <a:pPr>
            <a:lnSpc>
              <a:spcPct val="100000"/>
            </a:lnSpc>
            <a:defRPr cap="all"/>
          </a:pPr>
          <a:r>
            <a:rPr lang="en-US"/>
            <a:t>“It looks more ‘academic’ if my writing is full of quotation marks and in-text citations.”</a:t>
          </a:r>
        </a:p>
      </dgm:t>
    </dgm:pt>
    <dgm:pt modelId="{B29F56A0-E45C-4107-8ADB-EA7709A2792D}" type="parTrans" cxnId="{AAA011FB-D9D2-4B32-AE50-3734052DAAC8}">
      <dgm:prSet/>
      <dgm:spPr/>
      <dgm:t>
        <a:bodyPr/>
        <a:lstStyle/>
        <a:p>
          <a:endParaRPr lang="en-US"/>
        </a:p>
      </dgm:t>
    </dgm:pt>
    <dgm:pt modelId="{77B14C62-03A3-4E8E-890F-335344919903}" type="sibTrans" cxnId="{AAA011FB-D9D2-4B32-AE50-3734052DAAC8}">
      <dgm:prSet/>
      <dgm:spPr/>
      <dgm:t>
        <a:bodyPr/>
        <a:lstStyle/>
        <a:p>
          <a:endParaRPr lang="en-US"/>
        </a:p>
      </dgm:t>
    </dgm:pt>
    <dgm:pt modelId="{AA57B370-5F43-4DF1-A545-C597D5C4E2D3}">
      <dgm:prSet/>
      <dgm:spPr/>
      <dgm:t>
        <a:bodyPr/>
        <a:lstStyle/>
        <a:p>
          <a:pPr>
            <a:lnSpc>
              <a:spcPct val="100000"/>
            </a:lnSpc>
            <a:defRPr cap="all"/>
          </a:pPr>
          <a:r>
            <a:rPr lang="en-GB"/>
            <a:t>"I'm scared I'll be accused or plagiarism if I paraphrase."</a:t>
          </a:r>
          <a:endParaRPr lang="en-US"/>
        </a:p>
      </dgm:t>
    </dgm:pt>
    <dgm:pt modelId="{0CED8EAD-8769-4F61-A3B7-165890CD0EE6}" type="parTrans" cxnId="{0DA1B5C2-BB2C-4BF6-A0E8-A2CDAF88A334}">
      <dgm:prSet/>
      <dgm:spPr/>
      <dgm:t>
        <a:bodyPr/>
        <a:lstStyle/>
        <a:p>
          <a:endParaRPr lang="en-US"/>
        </a:p>
      </dgm:t>
    </dgm:pt>
    <dgm:pt modelId="{D04C8BD7-4232-4E7E-99E8-03FCFF651CAE}" type="sibTrans" cxnId="{0DA1B5C2-BB2C-4BF6-A0E8-A2CDAF88A334}">
      <dgm:prSet/>
      <dgm:spPr/>
      <dgm:t>
        <a:bodyPr/>
        <a:lstStyle/>
        <a:p>
          <a:endParaRPr lang="en-US"/>
        </a:p>
      </dgm:t>
    </dgm:pt>
    <dgm:pt modelId="{22E66B2D-2970-416C-8EBB-A9014D26613D}" type="pres">
      <dgm:prSet presAssocID="{A9726C5A-DC7D-43D6-94D1-B8FC0A6C6A46}" presName="root" presStyleCnt="0">
        <dgm:presLayoutVars>
          <dgm:dir/>
          <dgm:resizeHandles val="exact"/>
        </dgm:presLayoutVars>
      </dgm:prSet>
      <dgm:spPr/>
    </dgm:pt>
    <dgm:pt modelId="{CA2A6CFF-2D79-456C-98FE-A44B72B5CA46}" type="pres">
      <dgm:prSet presAssocID="{41835D47-E56C-4C23-BE8C-66883C3627FC}" presName="compNode" presStyleCnt="0"/>
      <dgm:spPr/>
    </dgm:pt>
    <dgm:pt modelId="{95E52C1C-A129-463B-93E7-7A75828DCCD1}" type="pres">
      <dgm:prSet presAssocID="{41835D47-E56C-4C23-BE8C-66883C3627FC}" presName="iconBgRect" presStyleLbl="bgShp" presStyleIdx="0" presStyleCnt="6"/>
      <dgm:spPr>
        <a:prstGeom prst="round2DiagRect">
          <a:avLst>
            <a:gd name="adj1" fmla="val 29727"/>
            <a:gd name="adj2" fmla="val 0"/>
          </a:avLst>
        </a:prstGeom>
      </dgm:spPr>
    </dgm:pt>
    <dgm:pt modelId="{10226F7A-FBC5-4886-A286-34D1DCADB191}" type="pres">
      <dgm:prSet presAssocID="{41835D47-E56C-4C23-BE8C-66883C3627FC}"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Open Book"/>
        </a:ext>
      </dgm:extLst>
    </dgm:pt>
    <dgm:pt modelId="{E6323AFE-66E7-47DB-95BD-6D48DECD228A}" type="pres">
      <dgm:prSet presAssocID="{41835D47-E56C-4C23-BE8C-66883C3627FC}" presName="spaceRect" presStyleCnt="0"/>
      <dgm:spPr/>
    </dgm:pt>
    <dgm:pt modelId="{FB399B76-13A0-4C04-B5E1-93E3FB48B721}" type="pres">
      <dgm:prSet presAssocID="{41835D47-E56C-4C23-BE8C-66883C3627FC}" presName="textRect" presStyleLbl="revTx" presStyleIdx="0" presStyleCnt="6">
        <dgm:presLayoutVars>
          <dgm:chMax val="1"/>
          <dgm:chPref val="1"/>
        </dgm:presLayoutVars>
      </dgm:prSet>
      <dgm:spPr/>
    </dgm:pt>
    <dgm:pt modelId="{AF284FB5-320D-4722-AE1B-AA25C8E2166B}" type="pres">
      <dgm:prSet presAssocID="{3A9FC2A9-28F0-4727-9E66-69D0E8D4EC58}" presName="sibTrans" presStyleCnt="0"/>
      <dgm:spPr/>
    </dgm:pt>
    <dgm:pt modelId="{8EAC2290-4186-4ECE-A120-7F44FAA56633}" type="pres">
      <dgm:prSet presAssocID="{03FABD42-BD73-4272-8D23-466F5D4CA521}" presName="compNode" presStyleCnt="0"/>
      <dgm:spPr/>
    </dgm:pt>
    <dgm:pt modelId="{FB944A7C-5724-42EE-924A-26C7DFF053F7}" type="pres">
      <dgm:prSet presAssocID="{03FABD42-BD73-4272-8D23-466F5D4CA521}" presName="iconBgRect" presStyleLbl="bgShp" presStyleIdx="1" presStyleCnt="6"/>
      <dgm:spPr>
        <a:prstGeom prst="round2DiagRect">
          <a:avLst>
            <a:gd name="adj1" fmla="val 29727"/>
            <a:gd name="adj2" fmla="val 0"/>
          </a:avLst>
        </a:prstGeom>
      </dgm:spPr>
    </dgm:pt>
    <dgm:pt modelId="{533B7847-9318-4A80-B5B8-D24A7068F011}" type="pres">
      <dgm:prSet presAssocID="{03FABD42-BD73-4272-8D23-466F5D4CA521}"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Glasses"/>
        </a:ext>
      </dgm:extLst>
    </dgm:pt>
    <dgm:pt modelId="{E018E66B-4FEB-4C31-8AB8-6BE345C29DD8}" type="pres">
      <dgm:prSet presAssocID="{03FABD42-BD73-4272-8D23-466F5D4CA521}" presName="spaceRect" presStyleCnt="0"/>
      <dgm:spPr/>
    </dgm:pt>
    <dgm:pt modelId="{424B65D1-4550-4684-B2F8-78D4F683DF28}" type="pres">
      <dgm:prSet presAssocID="{03FABD42-BD73-4272-8D23-466F5D4CA521}" presName="textRect" presStyleLbl="revTx" presStyleIdx="1" presStyleCnt="6">
        <dgm:presLayoutVars>
          <dgm:chMax val="1"/>
          <dgm:chPref val="1"/>
        </dgm:presLayoutVars>
      </dgm:prSet>
      <dgm:spPr/>
    </dgm:pt>
    <dgm:pt modelId="{671C28D4-D269-4DB0-934C-9487A975022D}" type="pres">
      <dgm:prSet presAssocID="{FEF40252-2D5B-4E98-BBC0-EA696BE31FD0}" presName="sibTrans" presStyleCnt="0"/>
      <dgm:spPr/>
    </dgm:pt>
    <dgm:pt modelId="{F7968C76-615F-42FA-8983-AC959AFC67B3}" type="pres">
      <dgm:prSet presAssocID="{E88105D7-7C15-4790-AF22-6F064BEAE0E2}" presName="compNode" presStyleCnt="0"/>
      <dgm:spPr/>
    </dgm:pt>
    <dgm:pt modelId="{E0C45966-FE6C-4960-8DFD-3ABAF7BC4FB0}" type="pres">
      <dgm:prSet presAssocID="{E88105D7-7C15-4790-AF22-6F064BEAE0E2}" presName="iconBgRect" presStyleLbl="bgShp" presStyleIdx="2" presStyleCnt="6"/>
      <dgm:spPr>
        <a:prstGeom prst="round2DiagRect">
          <a:avLst>
            <a:gd name="adj1" fmla="val 29727"/>
            <a:gd name="adj2" fmla="val 0"/>
          </a:avLst>
        </a:prstGeom>
      </dgm:spPr>
    </dgm:pt>
    <dgm:pt modelId="{6861F38B-E72F-45A6-A8C4-1B206BBCA1FD}" type="pres">
      <dgm:prSet presAssocID="{E88105D7-7C15-4790-AF22-6F064BEAE0E2}"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Filter"/>
        </a:ext>
      </dgm:extLst>
    </dgm:pt>
    <dgm:pt modelId="{583D1D69-56F0-4500-A9DB-BF80FE1BFA56}" type="pres">
      <dgm:prSet presAssocID="{E88105D7-7C15-4790-AF22-6F064BEAE0E2}" presName="spaceRect" presStyleCnt="0"/>
      <dgm:spPr/>
    </dgm:pt>
    <dgm:pt modelId="{7F04EF0C-ED13-41C0-80C6-D93316D111C1}" type="pres">
      <dgm:prSet presAssocID="{E88105D7-7C15-4790-AF22-6F064BEAE0E2}" presName="textRect" presStyleLbl="revTx" presStyleIdx="2" presStyleCnt="6">
        <dgm:presLayoutVars>
          <dgm:chMax val="1"/>
          <dgm:chPref val="1"/>
        </dgm:presLayoutVars>
      </dgm:prSet>
      <dgm:spPr/>
    </dgm:pt>
    <dgm:pt modelId="{60EECDD4-70EA-4FD0-841A-DB712706DB9D}" type="pres">
      <dgm:prSet presAssocID="{C1D97F6C-F8C7-4D28-971A-A4E76BC437D1}" presName="sibTrans" presStyleCnt="0"/>
      <dgm:spPr/>
    </dgm:pt>
    <dgm:pt modelId="{859CAFF5-C424-48E6-B5CA-865850BD26C2}" type="pres">
      <dgm:prSet presAssocID="{15733035-C3A1-4A00-B549-F46CB3606A39}" presName="compNode" presStyleCnt="0"/>
      <dgm:spPr/>
    </dgm:pt>
    <dgm:pt modelId="{396C7CE8-E14A-43E7-A9EF-A169EBE90295}" type="pres">
      <dgm:prSet presAssocID="{15733035-C3A1-4A00-B549-F46CB3606A39}" presName="iconBgRect" presStyleLbl="bgShp" presStyleIdx="3" presStyleCnt="6"/>
      <dgm:spPr>
        <a:prstGeom prst="round2DiagRect">
          <a:avLst>
            <a:gd name="adj1" fmla="val 29727"/>
            <a:gd name="adj2" fmla="val 0"/>
          </a:avLst>
        </a:prstGeom>
      </dgm:spPr>
    </dgm:pt>
    <dgm:pt modelId="{11D280B1-D31F-4344-812F-8911EBEEED03}" type="pres">
      <dgm:prSet presAssocID="{15733035-C3A1-4A00-B549-F46CB3606A39}" presName="iconRect" presStyleLbl="node1" presStyleIdx="3" presStyleCnt="6"/>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a:noFill/>
        </a:ln>
      </dgm:spPr>
      <dgm:extLst>
        <a:ext uri="{E40237B7-FDA0-4F09-8148-C483321AD2D9}">
          <dgm14:cNvPr xmlns:dgm14="http://schemas.microsoft.com/office/drawing/2010/diagram" id="0" name="" descr="Mental Health with solid fill"/>
        </a:ext>
      </dgm:extLst>
    </dgm:pt>
    <dgm:pt modelId="{797F2C02-46A9-499A-9F89-990B385BAAF2}" type="pres">
      <dgm:prSet presAssocID="{15733035-C3A1-4A00-B549-F46CB3606A39}" presName="spaceRect" presStyleCnt="0"/>
      <dgm:spPr/>
    </dgm:pt>
    <dgm:pt modelId="{8D08B9B1-0067-4716-B729-E07143962153}" type="pres">
      <dgm:prSet presAssocID="{15733035-C3A1-4A00-B549-F46CB3606A39}" presName="textRect" presStyleLbl="revTx" presStyleIdx="3" presStyleCnt="6">
        <dgm:presLayoutVars>
          <dgm:chMax val="1"/>
          <dgm:chPref val="1"/>
        </dgm:presLayoutVars>
      </dgm:prSet>
      <dgm:spPr/>
    </dgm:pt>
    <dgm:pt modelId="{2321B591-D6D2-4235-9FC0-8C82D0BC2B18}" type="pres">
      <dgm:prSet presAssocID="{1F6A05AE-ECD6-43FF-952E-E6C6DFF4DFD6}" presName="sibTrans" presStyleCnt="0"/>
      <dgm:spPr/>
    </dgm:pt>
    <dgm:pt modelId="{97BC0927-76D2-4F02-97C5-0EE347F92931}" type="pres">
      <dgm:prSet presAssocID="{5C2C326D-B81E-4172-B986-4AF8F4F673BB}" presName="compNode" presStyleCnt="0"/>
      <dgm:spPr/>
    </dgm:pt>
    <dgm:pt modelId="{FBF764BA-B58B-44B3-A949-1E915A85DCD0}" type="pres">
      <dgm:prSet presAssocID="{5C2C326D-B81E-4172-B986-4AF8F4F673BB}" presName="iconBgRect" presStyleLbl="bgShp" presStyleIdx="4" presStyleCnt="6"/>
      <dgm:spPr>
        <a:prstGeom prst="round2DiagRect">
          <a:avLst>
            <a:gd name="adj1" fmla="val 29727"/>
            <a:gd name="adj2" fmla="val 0"/>
          </a:avLst>
        </a:prstGeom>
      </dgm:spPr>
    </dgm:pt>
    <dgm:pt modelId="{C3BD1B86-5080-4F6D-940F-B3D6D13494EC}" type="pres">
      <dgm:prSet presAssocID="{5C2C326D-B81E-4172-B986-4AF8F4F673BB}"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Open Quotation Mark"/>
        </a:ext>
      </dgm:extLst>
    </dgm:pt>
    <dgm:pt modelId="{80C32AF8-DB7B-40B1-855E-50EC38FBA030}" type="pres">
      <dgm:prSet presAssocID="{5C2C326D-B81E-4172-B986-4AF8F4F673BB}" presName="spaceRect" presStyleCnt="0"/>
      <dgm:spPr/>
    </dgm:pt>
    <dgm:pt modelId="{DD60D84F-EC5E-45D3-AA33-9FE25CCDEC64}" type="pres">
      <dgm:prSet presAssocID="{5C2C326D-B81E-4172-B986-4AF8F4F673BB}" presName="textRect" presStyleLbl="revTx" presStyleIdx="4" presStyleCnt="6">
        <dgm:presLayoutVars>
          <dgm:chMax val="1"/>
          <dgm:chPref val="1"/>
        </dgm:presLayoutVars>
      </dgm:prSet>
      <dgm:spPr/>
    </dgm:pt>
    <dgm:pt modelId="{E848E5FE-F280-4184-A95A-102E93133FBB}" type="pres">
      <dgm:prSet presAssocID="{77B14C62-03A3-4E8E-890F-335344919903}" presName="sibTrans" presStyleCnt="0"/>
      <dgm:spPr/>
    </dgm:pt>
    <dgm:pt modelId="{2AC6F7ED-CA45-4347-9871-9FCAA539A8A3}" type="pres">
      <dgm:prSet presAssocID="{AA57B370-5F43-4DF1-A545-C597D5C4E2D3}" presName="compNode" presStyleCnt="0"/>
      <dgm:spPr/>
    </dgm:pt>
    <dgm:pt modelId="{601078DF-0443-4558-A11C-72E0A012F985}" type="pres">
      <dgm:prSet presAssocID="{AA57B370-5F43-4DF1-A545-C597D5C4E2D3}" presName="iconBgRect" presStyleLbl="bgShp" presStyleIdx="5" presStyleCnt="6"/>
      <dgm:spPr>
        <a:prstGeom prst="round2DiagRect">
          <a:avLst>
            <a:gd name="adj1" fmla="val 29727"/>
            <a:gd name="adj2" fmla="val 0"/>
          </a:avLst>
        </a:prstGeom>
      </dgm:spPr>
    </dgm:pt>
    <dgm:pt modelId="{B37E209D-6F00-436F-A9B2-BA28D4DAAAF7}" type="pres">
      <dgm:prSet presAssocID="{AA57B370-5F43-4DF1-A545-C597D5C4E2D3}" presName="iconRect" presStyleLbl="node1" presStyleIdx="5" presStyleCnt="6"/>
      <dgm:spPr>
        <a:blipFill>
          <a:blip xmlns:r="http://schemas.openxmlformats.org/officeDocument/2006/relationships" r:embed="rId11">
            <a:extLst>
              <a:ext uri="{96DAC541-7B7A-43D3-8B79-37D633B846F1}">
                <asvg:svgBlip xmlns:asvg="http://schemas.microsoft.com/office/drawing/2016/SVG/main" r:embed="rId12"/>
              </a:ext>
            </a:extLst>
          </a:blip>
          <a:srcRect/>
          <a:stretch>
            <a:fillRect/>
          </a:stretch>
        </a:blipFill>
        <a:ln>
          <a:noFill/>
        </a:ln>
      </dgm:spPr>
      <dgm:extLst>
        <a:ext uri="{E40237B7-FDA0-4F09-8148-C483321AD2D9}">
          <dgm14:cNvPr xmlns:dgm14="http://schemas.microsoft.com/office/drawing/2010/diagram" id="0" name="" descr="Police male with solid fill"/>
        </a:ext>
      </dgm:extLst>
    </dgm:pt>
    <dgm:pt modelId="{F9BA37DA-D245-47A9-A4D0-EC69531B4817}" type="pres">
      <dgm:prSet presAssocID="{AA57B370-5F43-4DF1-A545-C597D5C4E2D3}" presName="spaceRect" presStyleCnt="0"/>
      <dgm:spPr/>
    </dgm:pt>
    <dgm:pt modelId="{6A69AB20-E01A-4E5E-80A3-F001F41D34BD}" type="pres">
      <dgm:prSet presAssocID="{AA57B370-5F43-4DF1-A545-C597D5C4E2D3}" presName="textRect" presStyleLbl="revTx" presStyleIdx="5" presStyleCnt="6">
        <dgm:presLayoutVars>
          <dgm:chMax val="1"/>
          <dgm:chPref val="1"/>
        </dgm:presLayoutVars>
      </dgm:prSet>
      <dgm:spPr/>
    </dgm:pt>
  </dgm:ptLst>
  <dgm:cxnLst>
    <dgm:cxn modelId="{EEB94D0D-90BB-944C-94EF-D5C2C06F5EAA}" type="presOf" srcId="{41835D47-E56C-4C23-BE8C-66883C3627FC}" destId="{FB399B76-13A0-4C04-B5E1-93E3FB48B721}" srcOrd="0" destOrd="0" presId="urn:microsoft.com/office/officeart/2018/5/layout/IconLeafLabelList"/>
    <dgm:cxn modelId="{D8972914-2315-D941-A30F-CFB762DEC455}" type="presOf" srcId="{A9726C5A-DC7D-43D6-94D1-B8FC0A6C6A46}" destId="{22E66B2D-2970-416C-8EBB-A9014D26613D}" srcOrd="0" destOrd="0" presId="urn:microsoft.com/office/officeart/2018/5/layout/IconLeafLabelList"/>
    <dgm:cxn modelId="{2DF33815-3437-4B52-96D8-47F12AB7239B}" srcId="{A9726C5A-DC7D-43D6-94D1-B8FC0A6C6A46}" destId="{03FABD42-BD73-4272-8D23-466F5D4CA521}" srcOrd="1" destOrd="0" parTransId="{5FF29D40-9697-4E53-87DF-661102D96285}" sibTransId="{FEF40252-2D5B-4E98-BBC0-EA696BE31FD0}"/>
    <dgm:cxn modelId="{9306F117-B794-6040-8885-C5D9D28E1779}" type="presOf" srcId="{E88105D7-7C15-4790-AF22-6F064BEAE0E2}" destId="{7F04EF0C-ED13-41C0-80C6-D93316D111C1}" srcOrd="0" destOrd="0" presId="urn:microsoft.com/office/officeart/2018/5/layout/IconLeafLabelList"/>
    <dgm:cxn modelId="{A534C033-43CF-E843-B5AC-0B041AC19814}" type="presOf" srcId="{AA57B370-5F43-4DF1-A545-C597D5C4E2D3}" destId="{6A69AB20-E01A-4E5E-80A3-F001F41D34BD}" srcOrd="0" destOrd="0" presId="urn:microsoft.com/office/officeart/2018/5/layout/IconLeafLabelList"/>
    <dgm:cxn modelId="{D31BB392-50CE-5441-8FAD-7790560B9438}" type="presOf" srcId="{15733035-C3A1-4A00-B549-F46CB3606A39}" destId="{8D08B9B1-0067-4716-B729-E07143962153}" srcOrd="0" destOrd="0" presId="urn:microsoft.com/office/officeart/2018/5/layout/IconLeafLabelList"/>
    <dgm:cxn modelId="{43754CB7-087E-446D-8AAC-7C57D182DC18}" srcId="{A9726C5A-DC7D-43D6-94D1-B8FC0A6C6A46}" destId="{15733035-C3A1-4A00-B549-F46CB3606A39}" srcOrd="3" destOrd="0" parTransId="{CDB7E387-9876-4308-9AB3-0000B8CD3D08}" sibTransId="{1F6A05AE-ECD6-43FF-952E-E6C6DFF4DFD6}"/>
    <dgm:cxn modelId="{0DA1B5C2-BB2C-4BF6-A0E8-A2CDAF88A334}" srcId="{A9726C5A-DC7D-43D6-94D1-B8FC0A6C6A46}" destId="{AA57B370-5F43-4DF1-A545-C597D5C4E2D3}" srcOrd="5" destOrd="0" parTransId="{0CED8EAD-8769-4F61-A3B7-165890CD0EE6}" sibTransId="{D04C8BD7-4232-4E7E-99E8-03FCFF651CAE}"/>
    <dgm:cxn modelId="{D8A860CB-3B3F-234E-8E7C-A6882CB69E05}" type="presOf" srcId="{5C2C326D-B81E-4172-B986-4AF8F4F673BB}" destId="{DD60D84F-EC5E-45D3-AA33-9FE25CCDEC64}" srcOrd="0" destOrd="0" presId="urn:microsoft.com/office/officeart/2018/5/layout/IconLeafLabelList"/>
    <dgm:cxn modelId="{8EDA0BD4-506D-478D-BB8E-57EB463FB1B3}" srcId="{A9726C5A-DC7D-43D6-94D1-B8FC0A6C6A46}" destId="{41835D47-E56C-4C23-BE8C-66883C3627FC}" srcOrd="0" destOrd="0" parTransId="{5904143A-9B42-4921-A4AD-C20D86DFF891}" sibTransId="{3A9FC2A9-28F0-4727-9E66-69D0E8D4EC58}"/>
    <dgm:cxn modelId="{F86EC8E7-340A-4E3B-8BDD-DC9E3ED45444}" srcId="{A9726C5A-DC7D-43D6-94D1-B8FC0A6C6A46}" destId="{E88105D7-7C15-4790-AF22-6F064BEAE0E2}" srcOrd="2" destOrd="0" parTransId="{FD4B120B-C92B-4038-86EA-906194752557}" sibTransId="{C1D97F6C-F8C7-4D28-971A-A4E76BC437D1}"/>
    <dgm:cxn modelId="{AAA011FB-D9D2-4B32-AE50-3734052DAAC8}" srcId="{A9726C5A-DC7D-43D6-94D1-B8FC0A6C6A46}" destId="{5C2C326D-B81E-4172-B986-4AF8F4F673BB}" srcOrd="4" destOrd="0" parTransId="{B29F56A0-E45C-4107-8ADB-EA7709A2792D}" sibTransId="{77B14C62-03A3-4E8E-890F-335344919903}"/>
    <dgm:cxn modelId="{21405DFE-7361-E144-B238-C74AAA62F676}" type="presOf" srcId="{03FABD42-BD73-4272-8D23-466F5D4CA521}" destId="{424B65D1-4550-4684-B2F8-78D4F683DF28}" srcOrd="0" destOrd="0" presId="urn:microsoft.com/office/officeart/2018/5/layout/IconLeafLabelList"/>
    <dgm:cxn modelId="{E5F24BD5-3665-3F43-AE3B-7CB2145E28FE}" type="presParOf" srcId="{22E66B2D-2970-416C-8EBB-A9014D26613D}" destId="{CA2A6CFF-2D79-456C-98FE-A44B72B5CA46}" srcOrd="0" destOrd="0" presId="urn:microsoft.com/office/officeart/2018/5/layout/IconLeafLabelList"/>
    <dgm:cxn modelId="{A30E2E8C-ABA3-604E-A3F7-FD7EDFFED274}" type="presParOf" srcId="{CA2A6CFF-2D79-456C-98FE-A44B72B5CA46}" destId="{95E52C1C-A129-463B-93E7-7A75828DCCD1}" srcOrd="0" destOrd="0" presId="urn:microsoft.com/office/officeart/2018/5/layout/IconLeafLabelList"/>
    <dgm:cxn modelId="{27D5D031-D3AB-EC4E-B7FA-14A598E19FA9}" type="presParOf" srcId="{CA2A6CFF-2D79-456C-98FE-A44B72B5CA46}" destId="{10226F7A-FBC5-4886-A286-34D1DCADB191}" srcOrd="1" destOrd="0" presId="urn:microsoft.com/office/officeart/2018/5/layout/IconLeafLabelList"/>
    <dgm:cxn modelId="{1090C27E-9304-264E-AF9A-FA4E821AE5B9}" type="presParOf" srcId="{CA2A6CFF-2D79-456C-98FE-A44B72B5CA46}" destId="{E6323AFE-66E7-47DB-95BD-6D48DECD228A}" srcOrd="2" destOrd="0" presId="urn:microsoft.com/office/officeart/2018/5/layout/IconLeafLabelList"/>
    <dgm:cxn modelId="{2411E3EA-A69B-BB45-9857-7647FF94DFE4}" type="presParOf" srcId="{CA2A6CFF-2D79-456C-98FE-A44B72B5CA46}" destId="{FB399B76-13A0-4C04-B5E1-93E3FB48B721}" srcOrd="3" destOrd="0" presId="urn:microsoft.com/office/officeart/2018/5/layout/IconLeafLabelList"/>
    <dgm:cxn modelId="{400DE604-55AE-C44C-B04D-C921B8EB88D8}" type="presParOf" srcId="{22E66B2D-2970-416C-8EBB-A9014D26613D}" destId="{AF284FB5-320D-4722-AE1B-AA25C8E2166B}" srcOrd="1" destOrd="0" presId="urn:microsoft.com/office/officeart/2018/5/layout/IconLeafLabelList"/>
    <dgm:cxn modelId="{E6D5F3AB-1773-264F-A8B8-0BC9F5531D5F}" type="presParOf" srcId="{22E66B2D-2970-416C-8EBB-A9014D26613D}" destId="{8EAC2290-4186-4ECE-A120-7F44FAA56633}" srcOrd="2" destOrd="0" presId="urn:microsoft.com/office/officeart/2018/5/layout/IconLeafLabelList"/>
    <dgm:cxn modelId="{3F319EBF-F9D7-2A4C-8060-246DE386D240}" type="presParOf" srcId="{8EAC2290-4186-4ECE-A120-7F44FAA56633}" destId="{FB944A7C-5724-42EE-924A-26C7DFF053F7}" srcOrd="0" destOrd="0" presId="urn:microsoft.com/office/officeart/2018/5/layout/IconLeafLabelList"/>
    <dgm:cxn modelId="{FF870D86-3FBC-5644-A56C-CB0DAC5A8560}" type="presParOf" srcId="{8EAC2290-4186-4ECE-A120-7F44FAA56633}" destId="{533B7847-9318-4A80-B5B8-D24A7068F011}" srcOrd="1" destOrd="0" presId="urn:microsoft.com/office/officeart/2018/5/layout/IconLeafLabelList"/>
    <dgm:cxn modelId="{AABC0C82-3142-4443-AD39-4572A2C764C6}" type="presParOf" srcId="{8EAC2290-4186-4ECE-A120-7F44FAA56633}" destId="{E018E66B-4FEB-4C31-8AB8-6BE345C29DD8}" srcOrd="2" destOrd="0" presId="urn:microsoft.com/office/officeart/2018/5/layout/IconLeafLabelList"/>
    <dgm:cxn modelId="{4E084C07-BD42-1242-A077-CDD9A45DB52B}" type="presParOf" srcId="{8EAC2290-4186-4ECE-A120-7F44FAA56633}" destId="{424B65D1-4550-4684-B2F8-78D4F683DF28}" srcOrd="3" destOrd="0" presId="urn:microsoft.com/office/officeart/2018/5/layout/IconLeafLabelList"/>
    <dgm:cxn modelId="{8C001585-0810-7742-984C-F9F852CAE512}" type="presParOf" srcId="{22E66B2D-2970-416C-8EBB-A9014D26613D}" destId="{671C28D4-D269-4DB0-934C-9487A975022D}" srcOrd="3" destOrd="0" presId="urn:microsoft.com/office/officeart/2018/5/layout/IconLeafLabelList"/>
    <dgm:cxn modelId="{58B13354-885B-5A4E-AAB3-A2B67DFB13E8}" type="presParOf" srcId="{22E66B2D-2970-416C-8EBB-A9014D26613D}" destId="{F7968C76-615F-42FA-8983-AC959AFC67B3}" srcOrd="4" destOrd="0" presId="urn:microsoft.com/office/officeart/2018/5/layout/IconLeafLabelList"/>
    <dgm:cxn modelId="{FD70D6C2-1C72-9042-914B-E0125B114231}" type="presParOf" srcId="{F7968C76-615F-42FA-8983-AC959AFC67B3}" destId="{E0C45966-FE6C-4960-8DFD-3ABAF7BC4FB0}" srcOrd="0" destOrd="0" presId="urn:microsoft.com/office/officeart/2018/5/layout/IconLeafLabelList"/>
    <dgm:cxn modelId="{16D2E5FC-8D6F-434A-BA24-665D26A90818}" type="presParOf" srcId="{F7968C76-615F-42FA-8983-AC959AFC67B3}" destId="{6861F38B-E72F-45A6-A8C4-1B206BBCA1FD}" srcOrd="1" destOrd="0" presId="urn:microsoft.com/office/officeart/2018/5/layout/IconLeafLabelList"/>
    <dgm:cxn modelId="{E2F48A6F-B6E9-984C-B4A6-9FBC32C24F48}" type="presParOf" srcId="{F7968C76-615F-42FA-8983-AC959AFC67B3}" destId="{583D1D69-56F0-4500-A9DB-BF80FE1BFA56}" srcOrd="2" destOrd="0" presId="urn:microsoft.com/office/officeart/2018/5/layout/IconLeafLabelList"/>
    <dgm:cxn modelId="{6D992FCF-9D30-7340-BDBA-C027CE05E832}" type="presParOf" srcId="{F7968C76-615F-42FA-8983-AC959AFC67B3}" destId="{7F04EF0C-ED13-41C0-80C6-D93316D111C1}" srcOrd="3" destOrd="0" presId="urn:microsoft.com/office/officeart/2018/5/layout/IconLeafLabelList"/>
    <dgm:cxn modelId="{FDF493A4-CF14-1045-AEEF-509F93CC8547}" type="presParOf" srcId="{22E66B2D-2970-416C-8EBB-A9014D26613D}" destId="{60EECDD4-70EA-4FD0-841A-DB712706DB9D}" srcOrd="5" destOrd="0" presId="urn:microsoft.com/office/officeart/2018/5/layout/IconLeafLabelList"/>
    <dgm:cxn modelId="{F6852F0C-D1F5-5446-BCF5-5052DCD240FC}" type="presParOf" srcId="{22E66B2D-2970-416C-8EBB-A9014D26613D}" destId="{859CAFF5-C424-48E6-B5CA-865850BD26C2}" srcOrd="6" destOrd="0" presId="urn:microsoft.com/office/officeart/2018/5/layout/IconLeafLabelList"/>
    <dgm:cxn modelId="{8DDCF36B-6698-534E-A8C7-367A3EE9EF9E}" type="presParOf" srcId="{859CAFF5-C424-48E6-B5CA-865850BD26C2}" destId="{396C7CE8-E14A-43E7-A9EF-A169EBE90295}" srcOrd="0" destOrd="0" presId="urn:microsoft.com/office/officeart/2018/5/layout/IconLeafLabelList"/>
    <dgm:cxn modelId="{05FCFBAC-3F04-0540-897F-749501DD2D33}" type="presParOf" srcId="{859CAFF5-C424-48E6-B5CA-865850BD26C2}" destId="{11D280B1-D31F-4344-812F-8911EBEEED03}" srcOrd="1" destOrd="0" presId="urn:microsoft.com/office/officeart/2018/5/layout/IconLeafLabelList"/>
    <dgm:cxn modelId="{B25CC82B-6275-6842-A40C-B0F7A796DF62}" type="presParOf" srcId="{859CAFF5-C424-48E6-B5CA-865850BD26C2}" destId="{797F2C02-46A9-499A-9F89-990B385BAAF2}" srcOrd="2" destOrd="0" presId="urn:microsoft.com/office/officeart/2018/5/layout/IconLeafLabelList"/>
    <dgm:cxn modelId="{B8FF87E8-C273-F545-948F-D08411DF8CA9}" type="presParOf" srcId="{859CAFF5-C424-48E6-B5CA-865850BD26C2}" destId="{8D08B9B1-0067-4716-B729-E07143962153}" srcOrd="3" destOrd="0" presId="urn:microsoft.com/office/officeart/2018/5/layout/IconLeafLabelList"/>
    <dgm:cxn modelId="{CE213AA6-0C30-2547-8047-3C1F10BC91B9}" type="presParOf" srcId="{22E66B2D-2970-416C-8EBB-A9014D26613D}" destId="{2321B591-D6D2-4235-9FC0-8C82D0BC2B18}" srcOrd="7" destOrd="0" presId="urn:microsoft.com/office/officeart/2018/5/layout/IconLeafLabelList"/>
    <dgm:cxn modelId="{564ED375-7081-104B-A81B-E5025D9264F7}" type="presParOf" srcId="{22E66B2D-2970-416C-8EBB-A9014D26613D}" destId="{97BC0927-76D2-4F02-97C5-0EE347F92931}" srcOrd="8" destOrd="0" presId="urn:microsoft.com/office/officeart/2018/5/layout/IconLeafLabelList"/>
    <dgm:cxn modelId="{19C1DB1F-693C-D341-A7AE-B4D3154D6177}" type="presParOf" srcId="{97BC0927-76D2-4F02-97C5-0EE347F92931}" destId="{FBF764BA-B58B-44B3-A949-1E915A85DCD0}" srcOrd="0" destOrd="0" presId="urn:microsoft.com/office/officeart/2018/5/layout/IconLeafLabelList"/>
    <dgm:cxn modelId="{816712AF-8A8E-1741-AE78-FCF525DC0DD9}" type="presParOf" srcId="{97BC0927-76D2-4F02-97C5-0EE347F92931}" destId="{C3BD1B86-5080-4F6D-940F-B3D6D13494EC}" srcOrd="1" destOrd="0" presId="urn:microsoft.com/office/officeart/2018/5/layout/IconLeafLabelList"/>
    <dgm:cxn modelId="{BA889D37-8BC3-6745-A149-F7AF103AD532}" type="presParOf" srcId="{97BC0927-76D2-4F02-97C5-0EE347F92931}" destId="{80C32AF8-DB7B-40B1-855E-50EC38FBA030}" srcOrd="2" destOrd="0" presId="urn:microsoft.com/office/officeart/2018/5/layout/IconLeafLabelList"/>
    <dgm:cxn modelId="{B499E987-B295-EF49-B7AD-F2D04E94763C}" type="presParOf" srcId="{97BC0927-76D2-4F02-97C5-0EE347F92931}" destId="{DD60D84F-EC5E-45D3-AA33-9FE25CCDEC64}" srcOrd="3" destOrd="0" presId="urn:microsoft.com/office/officeart/2018/5/layout/IconLeafLabelList"/>
    <dgm:cxn modelId="{2CAA304D-2433-5B4E-84B6-85CEAAE3C932}" type="presParOf" srcId="{22E66B2D-2970-416C-8EBB-A9014D26613D}" destId="{E848E5FE-F280-4184-A95A-102E93133FBB}" srcOrd="9" destOrd="0" presId="urn:microsoft.com/office/officeart/2018/5/layout/IconLeafLabelList"/>
    <dgm:cxn modelId="{047C8A54-7D31-4644-A961-8AFEF726A040}" type="presParOf" srcId="{22E66B2D-2970-416C-8EBB-A9014D26613D}" destId="{2AC6F7ED-CA45-4347-9871-9FCAA539A8A3}" srcOrd="10" destOrd="0" presId="urn:microsoft.com/office/officeart/2018/5/layout/IconLeafLabelList"/>
    <dgm:cxn modelId="{7AE83072-BCCD-C640-A201-D237930B6F5C}" type="presParOf" srcId="{2AC6F7ED-CA45-4347-9871-9FCAA539A8A3}" destId="{601078DF-0443-4558-A11C-72E0A012F985}" srcOrd="0" destOrd="0" presId="urn:microsoft.com/office/officeart/2018/5/layout/IconLeafLabelList"/>
    <dgm:cxn modelId="{BBE6E1F5-7F90-CB45-9320-3DFB637D79EB}" type="presParOf" srcId="{2AC6F7ED-CA45-4347-9871-9FCAA539A8A3}" destId="{B37E209D-6F00-436F-A9B2-BA28D4DAAAF7}" srcOrd="1" destOrd="0" presId="urn:microsoft.com/office/officeart/2018/5/layout/IconLeafLabelList"/>
    <dgm:cxn modelId="{32EBF18A-E036-4F4B-A9BC-3977973568FA}" type="presParOf" srcId="{2AC6F7ED-CA45-4347-9871-9FCAA539A8A3}" destId="{F9BA37DA-D245-47A9-A4D0-EC69531B4817}" srcOrd="2" destOrd="0" presId="urn:microsoft.com/office/officeart/2018/5/layout/IconLeafLabelList"/>
    <dgm:cxn modelId="{C3B9692B-8760-5140-98CB-B04813E8E260}" type="presParOf" srcId="{2AC6F7ED-CA45-4347-9871-9FCAA539A8A3}" destId="{6A69AB20-E01A-4E5E-80A3-F001F41D34BD}"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6EC95BC-EE1C-471A-BC56-4F48FD60C87B}" type="doc">
      <dgm:prSet loTypeId="urn:microsoft.com/office/officeart/2005/8/layout/hierarchy1" loCatId="hierarchy" qsTypeId="urn:microsoft.com/office/officeart/2005/8/quickstyle/simple1" qsCatId="simple" csTypeId="urn:microsoft.com/office/officeart/2005/8/colors/colorful2" csCatId="colorful"/>
      <dgm:spPr/>
      <dgm:t>
        <a:bodyPr/>
        <a:lstStyle/>
        <a:p>
          <a:endParaRPr lang="en-US"/>
        </a:p>
      </dgm:t>
    </dgm:pt>
    <dgm:pt modelId="{15D6D61D-69B1-405B-AA76-FB3083E307C7}">
      <dgm:prSet/>
      <dgm:spPr/>
      <dgm:t>
        <a:bodyPr/>
        <a:lstStyle/>
        <a:p>
          <a:r>
            <a:rPr lang="en-US"/>
            <a:t>To give particular emphasis to an idea.</a:t>
          </a:r>
        </a:p>
      </dgm:t>
    </dgm:pt>
    <dgm:pt modelId="{3D27CF21-CB31-4D19-B209-66345E3ED9AC}" type="parTrans" cxnId="{2D8254F2-91BE-4664-87AB-5CC4F31BF452}">
      <dgm:prSet/>
      <dgm:spPr/>
      <dgm:t>
        <a:bodyPr/>
        <a:lstStyle/>
        <a:p>
          <a:endParaRPr lang="en-US"/>
        </a:p>
      </dgm:t>
    </dgm:pt>
    <dgm:pt modelId="{509CD13B-7329-447E-A834-2D1266A56096}" type="sibTrans" cxnId="{2D8254F2-91BE-4664-87AB-5CC4F31BF452}">
      <dgm:prSet/>
      <dgm:spPr/>
      <dgm:t>
        <a:bodyPr/>
        <a:lstStyle/>
        <a:p>
          <a:endParaRPr lang="en-US"/>
        </a:p>
      </dgm:t>
    </dgm:pt>
    <dgm:pt modelId="{1B7740E8-5E4A-4293-8C8B-F6ECC72FB0D9}">
      <dgm:prSet/>
      <dgm:spPr/>
      <dgm:t>
        <a:bodyPr/>
        <a:lstStyle/>
        <a:p>
          <a:r>
            <a:rPr lang="en-US"/>
            <a:t>When you want to analyse the specific language used in the quotation: to draw attention to </a:t>
          </a:r>
          <a:r>
            <a:rPr lang="en-US" i="1"/>
            <a:t>how</a:t>
          </a:r>
          <a:r>
            <a:rPr lang="en-US"/>
            <a:t> the writer said what they said, not just what they said.</a:t>
          </a:r>
        </a:p>
      </dgm:t>
    </dgm:pt>
    <dgm:pt modelId="{D671F170-3E0C-4D7E-9CEB-9F007FF2385E}" type="parTrans" cxnId="{EF7371A5-226F-4464-A12C-C5EA45537BCA}">
      <dgm:prSet/>
      <dgm:spPr/>
      <dgm:t>
        <a:bodyPr/>
        <a:lstStyle/>
        <a:p>
          <a:endParaRPr lang="en-US"/>
        </a:p>
      </dgm:t>
    </dgm:pt>
    <dgm:pt modelId="{0F3BC3F9-63D6-4AB6-AF5B-4C8D1E1DFFC2}" type="sibTrans" cxnId="{EF7371A5-226F-4464-A12C-C5EA45537BCA}">
      <dgm:prSet/>
      <dgm:spPr/>
      <dgm:t>
        <a:bodyPr/>
        <a:lstStyle/>
        <a:p>
          <a:endParaRPr lang="en-US"/>
        </a:p>
      </dgm:t>
    </dgm:pt>
    <dgm:pt modelId="{4495D093-A71C-48FC-9122-C8F7478241B3}">
      <dgm:prSet/>
      <dgm:spPr/>
      <dgm:t>
        <a:bodyPr/>
        <a:lstStyle/>
        <a:p>
          <a:r>
            <a:rPr lang="en-US"/>
            <a:t>To give voice to the personal experience or ideas of other writers.</a:t>
          </a:r>
        </a:p>
      </dgm:t>
    </dgm:pt>
    <dgm:pt modelId="{3C13641C-6FEC-44E2-8C8C-03A824F8355B}" type="parTrans" cxnId="{B019B382-0C5F-40AD-B4FD-0DF0E6E7A786}">
      <dgm:prSet/>
      <dgm:spPr/>
      <dgm:t>
        <a:bodyPr/>
        <a:lstStyle/>
        <a:p>
          <a:endParaRPr lang="en-US"/>
        </a:p>
      </dgm:t>
    </dgm:pt>
    <dgm:pt modelId="{CD24D296-B50C-4DEA-A782-AD8432A969A7}" type="sibTrans" cxnId="{B019B382-0C5F-40AD-B4FD-0DF0E6E7A786}">
      <dgm:prSet/>
      <dgm:spPr/>
      <dgm:t>
        <a:bodyPr/>
        <a:lstStyle/>
        <a:p>
          <a:endParaRPr lang="en-US"/>
        </a:p>
      </dgm:t>
    </dgm:pt>
    <dgm:pt modelId="{E3900A22-3759-F342-A9C2-510F897FB185}" type="pres">
      <dgm:prSet presAssocID="{66EC95BC-EE1C-471A-BC56-4F48FD60C87B}" presName="hierChild1" presStyleCnt="0">
        <dgm:presLayoutVars>
          <dgm:chPref val="1"/>
          <dgm:dir/>
          <dgm:animOne val="branch"/>
          <dgm:animLvl val="lvl"/>
          <dgm:resizeHandles/>
        </dgm:presLayoutVars>
      </dgm:prSet>
      <dgm:spPr/>
    </dgm:pt>
    <dgm:pt modelId="{0FDE0E87-B866-D144-995A-533B7DC18087}" type="pres">
      <dgm:prSet presAssocID="{15D6D61D-69B1-405B-AA76-FB3083E307C7}" presName="hierRoot1" presStyleCnt="0"/>
      <dgm:spPr/>
    </dgm:pt>
    <dgm:pt modelId="{26E4DE7B-C916-084C-ABAA-A0024A7CA90F}" type="pres">
      <dgm:prSet presAssocID="{15D6D61D-69B1-405B-AA76-FB3083E307C7}" presName="composite" presStyleCnt="0"/>
      <dgm:spPr/>
    </dgm:pt>
    <dgm:pt modelId="{5617105B-750A-5E41-B5A4-D5CB71B27F7B}" type="pres">
      <dgm:prSet presAssocID="{15D6D61D-69B1-405B-AA76-FB3083E307C7}" presName="background" presStyleLbl="node0" presStyleIdx="0" presStyleCnt="3"/>
      <dgm:spPr/>
    </dgm:pt>
    <dgm:pt modelId="{BFBD1DE8-AE4C-FD43-9D2C-5F54377E988C}" type="pres">
      <dgm:prSet presAssocID="{15D6D61D-69B1-405B-AA76-FB3083E307C7}" presName="text" presStyleLbl="fgAcc0" presStyleIdx="0" presStyleCnt="3">
        <dgm:presLayoutVars>
          <dgm:chPref val="3"/>
        </dgm:presLayoutVars>
      </dgm:prSet>
      <dgm:spPr/>
    </dgm:pt>
    <dgm:pt modelId="{699E7CB4-C766-624C-94AB-2BE219BCEA14}" type="pres">
      <dgm:prSet presAssocID="{15D6D61D-69B1-405B-AA76-FB3083E307C7}" presName="hierChild2" presStyleCnt="0"/>
      <dgm:spPr/>
    </dgm:pt>
    <dgm:pt modelId="{FEF25187-EA33-014B-8065-42D28FB4C838}" type="pres">
      <dgm:prSet presAssocID="{1B7740E8-5E4A-4293-8C8B-F6ECC72FB0D9}" presName="hierRoot1" presStyleCnt="0"/>
      <dgm:spPr/>
    </dgm:pt>
    <dgm:pt modelId="{D310498F-B3FB-6D49-A347-85F4F1428028}" type="pres">
      <dgm:prSet presAssocID="{1B7740E8-5E4A-4293-8C8B-F6ECC72FB0D9}" presName="composite" presStyleCnt="0"/>
      <dgm:spPr/>
    </dgm:pt>
    <dgm:pt modelId="{08919911-6BBF-8740-BF34-768CAE5E9B06}" type="pres">
      <dgm:prSet presAssocID="{1B7740E8-5E4A-4293-8C8B-F6ECC72FB0D9}" presName="background" presStyleLbl="node0" presStyleIdx="1" presStyleCnt="3"/>
      <dgm:spPr/>
    </dgm:pt>
    <dgm:pt modelId="{09E6B4F5-62B8-DC40-A98F-97147EC644A3}" type="pres">
      <dgm:prSet presAssocID="{1B7740E8-5E4A-4293-8C8B-F6ECC72FB0D9}" presName="text" presStyleLbl="fgAcc0" presStyleIdx="1" presStyleCnt="3">
        <dgm:presLayoutVars>
          <dgm:chPref val="3"/>
        </dgm:presLayoutVars>
      </dgm:prSet>
      <dgm:spPr/>
    </dgm:pt>
    <dgm:pt modelId="{2E01399D-DD90-F64A-A68F-2D3EBAC94325}" type="pres">
      <dgm:prSet presAssocID="{1B7740E8-5E4A-4293-8C8B-F6ECC72FB0D9}" presName="hierChild2" presStyleCnt="0"/>
      <dgm:spPr/>
    </dgm:pt>
    <dgm:pt modelId="{EC177785-B99B-3741-8896-CDDE51AA04A7}" type="pres">
      <dgm:prSet presAssocID="{4495D093-A71C-48FC-9122-C8F7478241B3}" presName="hierRoot1" presStyleCnt="0"/>
      <dgm:spPr/>
    </dgm:pt>
    <dgm:pt modelId="{F35AC045-F5E5-BA41-8785-A88787C8B031}" type="pres">
      <dgm:prSet presAssocID="{4495D093-A71C-48FC-9122-C8F7478241B3}" presName="composite" presStyleCnt="0"/>
      <dgm:spPr/>
    </dgm:pt>
    <dgm:pt modelId="{983F0950-6F24-8248-864E-0F738E7ED632}" type="pres">
      <dgm:prSet presAssocID="{4495D093-A71C-48FC-9122-C8F7478241B3}" presName="background" presStyleLbl="node0" presStyleIdx="2" presStyleCnt="3"/>
      <dgm:spPr/>
    </dgm:pt>
    <dgm:pt modelId="{FDCCE554-8165-DA47-85B2-17D416904515}" type="pres">
      <dgm:prSet presAssocID="{4495D093-A71C-48FC-9122-C8F7478241B3}" presName="text" presStyleLbl="fgAcc0" presStyleIdx="2" presStyleCnt="3">
        <dgm:presLayoutVars>
          <dgm:chPref val="3"/>
        </dgm:presLayoutVars>
      </dgm:prSet>
      <dgm:spPr/>
    </dgm:pt>
    <dgm:pt modelId="{3D4CA01E-70F5-B04A-9894-D15D696FB414}" type="pres">
      <dgm:prSet presAssocID="{4495D093-A71C-48FC-9122-C8F7478241B3}" presName="hierChild2" presStyleCnt="0"/>
      <dgm:spPr/>
    </dgm:pt>
  </dgm:ptLst>
  <dgm:cxnLst>
    <dgm:cxn modelId="{0513B108-0E33-E64A-9A9C-C36680EC2913}" type="presOf" srcId="{4495D093-A71C-48FC-9122-C8F7478241B3}" destId="{FDCCE554-8165-DA47-85B2-17D416904515}" srcOrd="0" destOrd="0" presId="urn:microsoft.com/office/officeart/2005/8/layout/hierarchy1"/>
    <dgm:cxn modelId="{B09AFE2C-FC2B-524D-A374-371E7083966A}" type="presOf" srcId="{1B7740E8-5E4A-4293-8C8B-F6ECC72FB0D9}" destId="{09E6B4F5-62B8-DC40-A98F-97147EC644A3}" srcOrd="0" destOrd="0" presId="urn:microsoft.com/office/officeart/2005/8/layout/hierarchy1"/>
    <dgm:cxn modelId="{AF62AE2D-1FCE-C54D-859B-63F915CF5FA0}" type="presOf" srcId="{15D6D61D-69B1-405B-AA76-FB3083E307C7}" destId="{BFBD1DE8-AE4C-FD43-9D2C-5F54377E988C}" srcOrd="0" destOrd="0" presId="urn:microsoft.com/office/officeart/2005/8/layout/hierarchy1"/>
    <dgm:cxn modelId="{85539258-CB76-A840-A0DD-046E3566D673}" type="presOf" srcId="{66EC95BC-EE1C-471A-BC56-4F48FD60C87B}" destId="{E3900A22-3759-F342-A9C2-510F897FB185}" srcOrd="0" destOrd="0" presId="urn:microsoft.com/office/officeart/2005/8/layout/hierarchy1"/>
    <dgm:cxn modelId="{B019B382-0C5F-40AD-B4FD-0DF0E6E7A786}" srcId="{66EC95BC-EE1C-471A-BC56-4F48FD60C87B}" destId="{4495D093-A71C-48FC-9122-C8F7478241B3}" srcOrd="2" destOrd="0" parTransId="{3C13641C-6FEC-44E2-8C8C-03A824F8355B}" sibTransId="{CD24D296-B50C-4DEA-A782-AD8432A969A7}"/>
    <dgm:cxn modelId="{EF7371A5-226F-4464-A12C-C5EA45537BCA}" srcId="{66EC95BC-EE1C-471A-BC56-4F48FD60C87B}" destId="{1B7740E8-5E4A-4293-8C8B-F6ECC72FB0D9}" srcOrd="1" destOrd="0" parTransId="{D671F170-3E0C-4D7E-9CEB-9F007FF2385E}" sibTransId="{0F3BC3F9-63D6-4AB6-AF5B-4C8D1E1DFFC2}"/>
    <dgm:cxn modelId="{2D8254F2-91BE-4664-87AB-5CC4F31BF452}" srcId="{66EC95BC-EE1C-471A-BC56-4F48FD60C87B}" destId="{15D6D61D-69B1-405B-AA76-FB3083E307C7}" srcOrd="0" destOrd="0" parTransId="{3D27CF21-CB31-4D19-B209-66345E3ED9AC}" sibTransId="{509CD13B-7329-447E-A834-2D1266A56096}"/>
    <dgm:cxn modelId="{C4E8E0BA-C038-5949-B165-31D990F1E9B6}" type="presParOf" srcId="{E3900A22-3759-F342-A9C2-510F897FB185}" destId="{0FDE0E87-B866-D144-995A-533B7DC18087}" srcOrd="0" destOrd="0" presId="urn:microsoft.com/office/officeart/2005/8/layout/hierarchy1"/>
    <dgm:cxn modelId="{6E7902B5-E31A-154C-A359-C62358E44D89}" type="presParOf" srcId="{0FDE0E87-B866-D144-995A-533B7DC18087}" destId="{26E4DE7B-C916-084C-ABAA-A0024A7CA90F}" srcOrd="0" destOrd="0" presId="urn:microsoft.com/office/officeart/2005/8/layout/hierarchy1"/>
    <dgm:cxn modelId="{56C0D454-2787-C649-9961-DD7013C39807}" type="presParOf" srcId="{26E4DE7B-C916-084C-ABAA-A0024A7CA90F}" destId="{5617105B-750A-5E41-B5A4-D5CB71B27F7B}" srcOrd="0" destOrd="0" presId="urn:microsoft.com/office/officeart/2005/8/layout/hierarchy1"/>
    <dgm:cxn modelId="{D9541E9C-A0B7-3A4C-AB64-1F090E423DE9}" type="presParOf" srcId="{26E4DE7B-C916-084C-ABAA-A0024A7CA90F}" destId="{BFBD1DE8-AE4C-FD43-9D2C-5F54377E988C}" srcOrd="1" destOrd="0" presId="urn:microsoft.com/office/officeart/2005/8/layout/hierarchy1"/>
    <dgm:cxn modelId="{D58D8254-2DC2-2646-9D9E-2902D7BFEEF8}" type="presParOf" srcId="{0FDE0E87-B866-D144-995A-533B7DC18087}" destId="{699E7CB4-C766-624C-94AB-2BE219BCEA14}" srcOrd="1" destOrd="0" presId="urn:microsoft.com/office/officeart/2005/8/layout/hierarchy1"/>
    <dgm:cxn modelId="{2D444AE3-C321-724C-AEC5-BDD77A8E1095}" type="presParOf" srcId="{E3900A22-3759-F342-A9C2-510F897FB185}" destId="{FEF25187-EA33-014B-8065-42D28FB4C838}" srcOrd="1" destOrd="0" presId="urn:microsoft.com/office/officeart/2005/8/layout/hierarchy1"/>
    <dgm:cxn modelId="{BD3FDF71-7C90-4E47-8973-AFEE46A9F631}" type="presParOf" srcId="{FEF25187-EA33-014B-8065-42D28FB4C838}" destId="{D310498F-B3FB-6D49-A347-85F4F1428028}" srcOrd="0" destOrd="0" presId="urn:microsoft.com/office/officeart/2005/8/layout/hierarchy1"/>
    <dgm:cxn modelId="{CFB67FBE-A584-0E40-8AD1-A04AB5B62740}" type="presParOf" srcId="{D310498F-B3FB-6D49-A347-85F4F1428028}" destId="{08919911-6BBF-8740-BF34-768CAE5E9B06}" srcOrd="0" destOrd="0" presId="urn:microsoft.com/office/officeart/2005/8/layout/hierarchy1"/>
    <dgm:cxn modelId="{CAF7F196-7431-C54E-8229-CF655C0BA3D8}" type="presParOf" srcId="{D310498F-B3FB-6D49-A347-85F4F1428028}" destId="{09E6B4F5-62B8-DC40-A98F-97147EC644A3}" srcOrd="1" destOrd="0" presId="urn:microsoft.com/office/officeart/2005/8/layout/hierarchy1"/>
    <dgm:cxn modelId="{E43A0831-E3F0-AD41-900C-FA6FECBD7AB9}" type="presParOf" srcId="{FEF25187-EA33-014B-8065-42D28FB4C838}" destId="{2E01399D-DD90-F64A-A68F-2D3EBAC94325}" srcOrd="1" destOrd="0" presId="urn:microsoft.com/office/officeart/2005/8/layout/hierarchy1"/>
    <dgm:cxn modelId="{DBF76CCA-8F2A-384D-9A93-06D5F7456663}" type="presParOf" srcId="{E3900A22-3759-F342-A9C2-510F897FB185}" destId="{EC177785-B99B-3741-8896-CDDE51AA04A7}" srcOrd="2" destOrd="0" presId="urn:microsoft.com/office/officeart/2005/8/layout/hierarchy1"/>
    <dgm:cxn modelId="{255832B4-978E-9943-9EFE-CDAE2641510E}" type="presParOf" srcId="{EC177785-B99B-3741-8896-CDDE51AA04A7}" destId="{F35AC045-F5E5-BA41-8785-A88787C8B031}" srcOrd="0" destOrd="0" presId="urn:microsoft.com/office/officeart/2005/8/layout/hierarchy1"/>
    <dgm:cxn modelId="{32DFA8E1-8869-ED40-9C75-1E5BE8E6D053}" type="presParOf" srcId="{F35AC045-F5E5-BA41-8785-A88787C8B031}" destId="{983F0950-6F24-8248-864E-0F738E7ED632}" srcOrd="0" destOrd="0" presId="urn:microsoft.com/office/officeart/2005/8/layout/hierarchy1"/>
    <dgm:cxn modelId="{F38B288F-F20E-AD42-B588-830128FC3C6F}" type="presParOf" srcId="{F35AC045-F5E5-BA41-8785-A88787C8B031}" destId="{FDCCE554-8165-DA47-85B2-17D416904515}" srcOrd="1" destOrd="0" presId="urn:microsoft.com/office/officeart/2005/8/layout/hierarchy1"/>
    <dgm:cxn modelId="{F5D90FA9-3054-3847-A3BA-026ACAC3B8AF}" type="presParOf" srcId="{EC177785-B99B-3741-8896-CDDE51AA04A7}" destId="{3D4CA01E-70F5-B04A-9894-D15D696FB414}"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D89C6A8-CC9A-4CC1-BBB6-E065A1BECC0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B04128E7-05C4-45D8-B2E6-8747D5F0ABBB}">
      <dgm:prSet/>
      <dgm:spPr/>
      <dgm:t>
        <a:bodyPr/>
        <a:lstStyle/>
        <a:p>
          <a:r>
            <a:rPr lang="en-US"/>
            <a:t>Summarise</a:t>
          </a:r>
        </a:p>
      </dgm:t>
    </dgm:pt>
    <dgm:pt modelId="{A39E5E87-BE8A-4C7B-83A2-802F3E37E944}" type="parTrans" cxnId="{5E3E3060-C88E-4544-BA0D-A8A5F8CB48E1}">
      <dgm:prSet/>
      <dgm:spPr/>
      <dgm:t>
        <a:bodyPr/>
        <a:lstStyle/>
        <a:p>
          <a:endParaRPr lang="en-US"/>
        </a:p>
      </dgm:t>
    </dgm:pt>
    <dgm:pt modelId="{6A14ACFC-7DB5-4D1A-996A-02D997FF6690}" type="sibTrans" cxnId="{5E3E3060-C88E-4544-BA0D-A8A5F8CB48E1}">
      <dgm:prSet/>
      <dgm:spPr/>
      <dgm:t>
        <a:bodyPr/>
        <a:lstStyle/>
        <a:p>
          <a:endParaRPr lang="en-US"/>
        </a:p>
      </dgm:t>
    </dgm:pt>
    <dgm:pt modelId="{D75FF614-04F7-4316-953F-5789B290AEBF}">
      <dgm:prSet/>
      <dgm:spPr/>
      <dgm:t>
        <a:bodyPr/>
        <a:lstStyle/>
        <a:p>
          <a:r>
            <a:rPr lang="en-US" dirty="0"/>
            <a:t>When you are using a source to provide background information, but the details of the source are not relevant to your argument.</a:t>
          </a:r>
        </a:p>
      </dgm:t>
    </dgm:pt>
    <dgm:pt modelId="{1C5B4DF1-D87A-48B7-AC3C-F90BE66E1A78}" type="parTrans" cxnId="{4791453E-0E8B-4C11-BA51-7020DEA2C8E8}">
      <dgm:prSet/>
      <dgm:spPr/>
      <dgm:t>
        <a:bodyPr/>
        <a:lstStyle/>
        <a:p>
          <a:endParaRPr lang="en-US"/>
        </a:p>
      </dgm:t>
    </dgm:pt>
    <dgm:pt modelId="{DFEA9D5D-B620-41C2-AD0D-742DBBF4B4D7}" type="sibTrans" cxnId="{4791453E-0E8B-4C11-BA51-7020DEA2C8E8}">
      <dgm:prSet/>
      <dgm:spPr/>
      <dgm:t>
        <a:bodyPr/>
        <a:lstStyle/>
        <a:p>
          <a:endParaRPr lang="en-US"/>
        </a:p>
      </dgm:t>
    </dgm:pt>
    <dgm:pt modelId="{470D059A-7C37-4595-8F61-5B0C62E10C06}">
      <dgm:prSet/>
      <dgm:spPr/>
      <dgm:t>
        <a:bodyPr/>
        <a:lstStyle/>
        <a:p>
          <a:r>
            <a:rPr lang="en-US"/>
            <a:t>Paraphrase</a:t>
          </a:r>
        </a:p>
      </dgm:t>
    </dgm:pt>
    <dgm:pt modelId="{F107EA93-56F7-4BBB-B30E-E387A4C8DF43}" type="parTrans" cxnId="{C102F10C-B4A3-40B0-9C81-AF9E0A0A71C9}">
      <dgm:prSet/>
      <dgm:spPr/>
      <dgm:t>
        <a:bodyPr/>
        <a:lstStyle/>
        <a:p>
          <a:endParaRPr lang="en-US"/>
        </a:p>
      </dgm:t>
    </dgm:pt>
    <dgm:pt modelId="{B84831B6-BCE4-4383-8001-819F786AC8CF}" type="sibTrans" cxnId="{C102F10C-B4A3-40B0-9C81-AF9E0A0A71C9}">
      <dgm:prSet/>
      <dgm:spPr/>
      <dgm:t>
        <a:bodyPr/>
        <a:lstStyle/>
        <a:p>
          <a:endParaRPr lang="en-US"/>
        </a:p>
      </dgm:t>
    </dgm:pt>
    <dgm:pt modelId="{32A086F3-80DB-4878-A2A6-81540E822ACD}">
      <dgm:prSet/>
      <dgm:spPr/>
      <dgm:t>
        <a:bodyPr/>
        <a:lstStyle/>
        <a:p>
          <a:r>
            <a:rPr lang="en-US" dirty="0"/>
            <a:t>When you want to engage with another writer’s argument in detail but you don’t want their voice to drown yours.</a:t>
          </a:r>
        </a:p>
      </dgm:t>
    </dgm:pt>
    <dgm:pt modelId="{DCB2744C-E575-46EF-AB73-6C70B9BE3AC0}" type="parTrans" cxnId="{D146E6E8-C3A7-423A-9D0D-9008C48553DF}">
      <dgm:prSet/>
      <dgm:spPr/>
      <dgm:t>
        <a:bodyPr/>
        <a:lstStyle/>
        <a:p>
          <a:endParaRPr lang="en-US"/>
        </a:p>
      </dgm:t>
    </dgm:pt>
    <dgm:pt modelId="{390DA261-9DAE-45C3-A6B9-C7CFEE750069}" type="sibTrans" cxnId="{D146E6E8-C3A7-423A-9D0D-9008C48553DF}">
      <dgm:prSet/>
      <dgm:spPr/>
      <dgm:t>
        <a:bodyPr/>
        <a:lstStyle/>
        <a:p>
          <a:endParaRPr lang="en-US"/>
        </a:p>
      </dgm:t>
    </dgm:pt>
    <dgm:pt modelId="{B5073CAC-9D8C-8343-A731-D2B32435C3A6}">
      <dgm:prSet/>
      <dgm:spPr/>
      <dgm:t>
        <a:bodyPr/>
        <a:lstStyle/>
        <a:p>
          <a:r>
            <a:rPr lang="en-US" dirty="0"/>
            <a:t>When you have already quoted the important words from a source and you want to explain the context.</a:t>
          </a:r>
        </a:p>
      </dgm:t>
    </dgm:pt>
    <dgm:pt modelId="{AE0433C7-ED45-E849-BE3C-153EF6A34F35}" type="parTrans" cxnId="{B28B3C9A-5100-CB4E-B140-D7CB7B4A6866}">
      <dgm:prSet/>
      <dgm:spPr/>
    </dgm:pt>
    <dgm:pt modelId="{FD5665A3-B1A7-2B4E-9B92-82E696BB8AB7}" type="sibTrans" cxnId="{B28B3C9A-5100-CB4E-B140-D7CB7B4A6866}">
      <dgm:prSet/>
      <dgm:spPr/>
    </dgm:pt>
    <dgm:pt modelId="{232D7234-72DA-E947-87C6-F6551529E1BF}" type="pres">
      <dgm:prSet presAssocID="{DD89C6A8-CC9A-4CC1-BBB6-E065A1BECC06}" presName="linear" presStyleCnt="0">
        <dgm:presLayoutVars>
          <dgm:dir/>
          <dgm:animLvl val="lvl"/>
          <dgm:resizeHandles val="exact"/>
        </dgm:presLayoutVars>
      </dgm:prSet>
      <dgm:spPr/>
    </dgm:pt>
    <dgm:pt modelId="{355365C5-B22C-6A49-91FE-ABE764D2A9E9}" type="pres">
      <dgm:prSet presAssocID="{B04128E7-05C4-45D8-B2E6-8747D5F0ABBB}" presName="parentLin" presStyleCnt="0"/>
      <dgm:spPr/>
    </dgm:pt>
    <dgm:pt modelId="{C14FC2CD-2AE1-1041-B57B-A79FBD9CA4F7}" type="pres">
      <dgm:prSet presAssocID="{B04128E7-05C4-45D8-B2E6-8747D5F0ABBB}" presName="parentLeftMargin" presStyleLbl="node1" presStyleIdx="0" presStyleCnt="2"/>
      <dgm:spPr/>
    </dgm:pt>
    <dgm:pt modelId="{EF81F42A-6B67-434C-B8B2-22FB02C4C18A}" type="pres">
      <dgm:prSet presAssocID="{B04128E7-05C4-45D8-B2E6-8747D5F0ABBB}" presName="parentText" presStyleLbl="node1" presStyleIdx="0" presStyleCnt="2">
        <dgm:presLayoutVars>
          <dgm:chMax val="0"/>
          <dgm:bulletEnabled val="1"/>
        </dgm:presLayoutVars>
      </dgm:prSet>
      <dgm:spPr/>
    </dgm:pt>
    <dgm:pt modelId="{35A7C8FC-BEDA-B941-8C4A-C95BCB42435D}" type="pres">
      <dgm:prSet presAssocID="{B04128E7-05C4-45D8-B2E6-8747D5F0ABBB}" presName="negativeSpace" presStyleCnt="0"/>
      <dgm:spPr/>
    </dgm:pt>
    <dgm:pt modelId="{FB41E041-9A43-A34A-9BD9-A7F6AED50E9B}" type="pres">
      <dgm:prSet presAssocID="{B04128E7-05C4-45D8-B2E6-8747D5F0ABBB}" presName="childText" presStyleLbl="conFgAcc1" presStyleIdx="0" presStyleCnt="2">
        <dgm:presLayoutVars>
          <dgm:bulletEnabled val="1"/>
        </dgm:presLayoutVars>
      </dgm:prSet>
      <dgm:spPr/>
    </dgm:pt>
    <dgm:pt modelId="{B600ACA2-99E7-AB42-A9F0-A047D8278360}" type="pres">
      <dgm:prSet presAssocID="{6A14ACFC-7DB5-4D1A-996A-02D997FF6690}" presName="spaceBetweenRectangles" presStyleCnt="0"/>
      <dgm:spPr/>
    </dgm:pt>
    <dgm:pt modelId="{F9B237C4-E56D-424F-89CF-8774E3D5E07C}" type="pres">
      <dgm:prSet presAssocID="{470D059A-7C37-4595-8F61-5B0C62E10C06}" presName="parentLin" presStyleCnt="0"/>
      <dgm:spPr/>
    </dgm:pt>
    <dgm:pt modelId="{63184152-C118-2A49-B1C5-A26674D6DEB3}" type="pres">
      <dgm:prSet presAssocID="{470D059A-7C37-4595-8F61-5B0C62E10C06}" presName="parentLeftMargin" presStyleLbl="node1" presStyleIdx="0" presStyleCnt="2"/>
      <dgm:spPr/>
    </dgm:pt>
    <dgm:pt modelId="{41906C15-382E-F149-A736-F2A5A349331F}" type="pres">
      <dgm:prSet presAssocID="{470D059A-7C37-4595-8F61-5B0C62E10C06}" presName="parentText" presStyleLbl="node1" presStyleIdx="1" presStyleCnt="2">
        <dgm:presLayoutVars>
          <dgm:chMax val="0"/>
          <dgm:bulletEnabled val="1"/>
        </dgm:presLayoutVars>
      </dgm:prSet>
      <dgm:spPr/>
    </dgm:pt>
    <dgm:pt modelId="{665AD44C-1EE5-8549-96ED-60DC20CDA781}" type="pres">
      <dgm:prSet presAssocID="{470D059A-7C37-4595-8F61-5B0C62E10C06}" presName="negativeSpace" presStyleCnt="0"/>
      <dgm:spPr/>
    </dgm:pt>
    <dgm:pt modelId="{3E09A31E-9980-0748-947F-CEF9207E1207}" type="pres">
      <dgm:prSet presAssocID="{470D059A-7C37-4595-8F61-5B0C62E10C06}" presName="childText" presStyleLbl="conFgAcc1" presStyleIdx="1" presStyleCnt="2">
        <dgm:presLayoutVars>
          <dgm:bulletEnabled val="1"/>
        </dgm:presLayoutVars>
      </dgm:prSet>
      <dgm:spPr/>
    </dgm:pt>
  </dgm:ptLst>
  <dgm:cxnLst>
    <dgm:cxn modelId="{5BC9D407-83CE-8145-B116-FB7F8D0A823E}" type="presOf" srcId="{DD89C6A8-CC9A-4CC1-BBB6-E065A1BECC06}" destId="{232D7234-72DA-E947-87C6-F6551529E1BF}" srcOrd="0" destOrd="0" presId="urn:microsoft.com/office/officeart/2005/8/layout/list1"/>
    <dgm:cxn modelId="{C102F10C-B4A3-40B0-9C81-AF9E0A0A71C9}" srcId="{DD89C6A8-CC9A-4CC1-BBB6-E065A1BECC06}" destId="{470D059A-7C37-4595-8F61-5B0C62E10C06}" srcOrd="1" destOrd="0" parTransId="{F107EA93-56F7-4BBB-B30E-E387A4C8DF43}" sibTransId="{B84831B6-BCE4-4383-8001-819F786AC8CF}"/>
    <dgm:cxn modelId="{0DBFC81A-27FD-664C-9511-66AB1A696163}" type="presOf" srcId="{B04128E7-05C4-45D8-B2E6-8747D5F0ABBB}" destId="{C14FC2CD-2AE1-1041-B57B-A79FBD9CA4F7}" srcOrd="0" destOrd="0" presId="urn:microsoft.com/office/officeart/2005/8/layout/list1"/>
    <dgm:cxn modelId="{4791453E-0E8B-4C11-BA51-7020DEA2C8E8}" srcId="{B04128E7-05C4-45D8-B2E6-8747D5F0ABBB}" destId="{D75FF614-04F7-4316-953F-5789B290AEBF}" srcOrd="0" destOrd="0" parTransId="{1C5B4DF1-D87A-48B7-AC3C-F90BE66E1A78}" sibTransId="{DFEA9D5D-B620-41C2-AD0D-742DBBF4B4D7}"/>
    <dgm:cxn modelId="{C442065C-6ED3-F64B-A824-79E00706518D}" type="presOf" srcId="{470D059A-7C37-4595-8F61-5B0C62E10C06}" destId="{41906C15-382E-F149-A736-F2A5A349331F}" srcOrd="1" destOrd="0" presId="urn:microsoft.com/office/officeart/2005/8/layout/list1"/>
    <dgm:cxn modelId="{5E3E3060-C88E-4544-BA0D-A8A5F8CB48E1}" srcId="{DD89C6A8-CC9A-4CC1-BBB6-E065A1BECC06}" destId="{B04128E7-05C4-45D8-B2E6-8747D5F0ABBB}" srcOrd="0" destOrd="0" parTransId="{A39E5E87-BE8A-4C7B-83A2-802F3E37E944}" sibTransId="{6A14ACFC-7DB5-4D1A-996A-02D997FF6690}"/>
    <dgm:cxn modelId="{D3036184-782D-724C-B443-C0C9DFCE1A5C}" type="presOf" srcId="{470D059A-7C37-4595-8F61-5B0C62E10C06}" destId="{63184152-C118-2A49-B1C5-A26674D6DEB3}" srcOrd="0" destOrd="0" presId="urn:microsoft.com/office/officeart/2005/8/layout/list1"/>
    <dgm:cxn modelId="{B28B3C9A-5100-CB4E-B140-D7CB7B4A6866}" srcId="{470D059A-7C37-4595-8F61-5B0C62E10C06}" destId="{B5073CAC-9D8C-8343-A731-D2B32435C3A6}" srcOrd="1" destOrd="0" parTransId="{AE0433C7-ED45-E849-BE3C-153EF6A34F35}" sibTransId="{FD5665A3-B1A7-2B4E-9B92-82E696BB8AB7}"/>
    <dgm:cxn modelId="{07CC3BA0-64AF-9F42-A83D-A01E1153B054}" type="presOf" srcId="{B04128E7-05C4-45D8-B2E6-8747D5F0ABBB}" destId="{EF81F42A-6B67-434C-B8B2-22FB02C4C18A}" srcOrd="1" destOrd="0" presId="urn:microsoft.com/office/officeart/2005/8/layout/list1"/>
    <dgm:cxn modelId="{85A12AB9-D2A6-E342-9696-6D72BEA4F2C9}" type="presOf" srcId="{B5073CAC-9D8C-8343-A731-D2B32435C3A6}" destId="{3E09A31E-9980-0748-947F-CEF9207E1207}" srcOrd="0" destOrd="1" presId="urn:microsoft.com/office/officeart/2005/8/layout/list1"/>
    <dgm:cxn modelId="{E14E96BD-75AC-E542-8097-D9E8B80CEFEE}" type="presOf" srcId="{D75FF614-04F7-4316-953F-5789B290AEBF}" destId="{FB41E041-9A43-A34A-9BD9-A7F6AED50E9B}" srcOrd="0" destOrd="0" presId="urn:microsoft.com/office/officeart/2005/8/layout/list1"/>
    <dgm:cxn modelId="{DB0016CC-3288-7C4D-BBED-4D128A8BB6BD}" type="presOf" srcId="{32A086F3-80DB-4878-A2A6-81540E822ACD}" destId="{3E09A31E-9980-0748-947F-CEF9207E1207}" srcOrd="0" destOrd="0" presId="urn:microsoft.com/office/officeart/2005/8/layout/list1"/>
    <dgm:cxn modelId="{D146E6E8-C3A7-423A-9D0D-9008C48553DF}" srcId="{470D059A-7C37-4595-8F61-5B0C62E10C06}" destId="{32A086F3-80DB-4878-A2A6-81540E822ACD}" srcOrd="0" destOrd="0" parTransId="{DCB2744C-E575-46EF-AB73-6C70B9BE3AC0}" sibTransId="{390DA261-9DAE-45C3-A6B9-C7CFEE750069}"/>
    <dgm:cxn modelId="{50113DEC-5AE9-F740-898B-ED2642CBD2F6}" type="presParOf" srcId="{232D7234-72DA-E947-87C6-F6551529E1BF}" destId="{355365C5-B22C-6A49-91FE-ABE764D2A9E9}" srcOrd="0" destOrd="0" presId="urn:microsoft.com/office/officeart/2005/8/layout/list1"/>
    <dgm:cxn modelId="{A7E48741-CA26-4447-BB5D-581871B1976F}" type="presParOf" srcId="{355365C5-B22C-6A49-91FE-ABE764D2A9E9}" destId="{C14FC2CD-2AE1-1041-B57B-A79FBD9CA4F7}" srcOrd="0" destOrd="0" presId="urn:microsoft.com/office/officeart/2005/8/layout/list1"/>
    <dgm:cxn modelId="{FAE3CE6A-C5A7-F947-AD6A-AE7269B5BEB3}" type="presParOf" srcId="{355365C5-B22C-6A49-91FE-ABE764D2A9E9}" destId="{EF81F42A-6B67-434C-B8B2-22FB02C4C18A}" srcOrd="1" destOrd="0" presId="urn:microsoft.com/office/officeart/2005/8/layout/list1"/>
    <dgm:cxn modelId="{7986367B-85B1-B549-90F3-E8AC139398B3}" type="presParOf" srcId="{232D7234-72DA-E947-87C6-F6551529E1BF}" destId="{35A7C8FC-BEDA-B941-8C4A-C95BCB42435D}" srcOrd="1" destOrd="0" presId="urn:microsoft.com/office/officeart/2005/8/layout/list1"/>
    <dgm:cxn modelId="{49BD2C57-E98B-6B4B-92F9-4466B5BF98E6}" type="presParOf" srcId="{232D7234-72DA-E947-87C6-F6551529E1BF}" destId="{FB41E041-9A43-A34A-9BD9-A7F6AED50E9B}" srcOrd="2" destOrd="0" presId="urn:microsoft.com/office/officeart/2005/8/layout/list1"/>
    <dgm:cxn modelId="{D5A1746C-7818-954C-B21A-1D80ADF35E05}" type="presParOf" srcId="{232D7234-72DA-E947-87C6-F6551529E1BF}" destId="{B600ACA2-99E7-AB42-A9F0-A047D8278360}" srcOrd="3" destOrd="0" presId="urn:microsoft.com/office/officeart/2005/8/layout/list1"/>
    <dgm:cxn modelId="{27B33C37-E022-534D-8A21-6C15BF00B1F3}" type="presParOf" srcId="{232D7234-72DA-E947-87C6-F6551529E1BF}" destId="{F9B237C4-E56D-424F-89CF-8774E3D5E07C}" srcOrd="4" destOrd="0" presId="urn:microsoft.com/office/officeart/2005/8/layout/list1"/>
    <dgm:cxn modelId="{FD718F9F-7FAA-864C-8B3C-EBE00ABE5E29}" type="presParOf" srcId="{F9B237C4-E56D-424F-89CF-8774E3D5E07C}" destId="{63184152-C118-2A49-B1C5-A26674D6DEB3}" srcOrd="0" destOrd="0" presId="urn:microsoft.com/office/officeart/2005/8/layout/list1"/>
    <dgm:cxn modelId="{E5C16781-3AB7-B142-80E7-DE19575929F5}" type="presParOf" srcId="{F9B237C4-E56D-424F-89CF-8774E3D5E07C}" destId="{41906C15-382E-F149-A736-F2A5A349331F}" srcOrd="1" destOrd="0" presId="urn:microsoft.com/office/officeart/2005/8/layout/list1"/>
    <dgm:cxn modelId="{75609DD1-B51E-F343-A12C-36F955A0E805}" type="presParOf" srcId="{232D7234-72DA-E947-87C6-F6551529E1BF}" destId="{665AD44C-1EE5-8549-96ED-60DC20CDA781}" srcOrd="5" destOrd="0" presId="urn:microsoft.com/office/officeart/2005/8/layout/list1"/>
    <dgm:cxn modelId="{FB323607-4D3D-474E-A91C-3873F3836DAC}" type="presParOf" srcId="{232D7234-72DA-E947-87C6-F6551529E1BF}" destId="{3E09A31E-9980-0748-947F-CEF9207E1207}"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919B2F-998F-004A-983B-D051C5FC5A59}">
      <dsp:nvSpPr>
        <dsp:cNvPr id="0" name=""/>
        <dsp:cNvSpPr/>
      </dsp:nvSpPr>
      <dsp:spPr>
        <a:xfrm>
          <a:off x="0" y="272042"/>
          <a:ext cx="6305550" cy="1638000"/>
        </a:xfrm>
        <a:prstGeom prst="roundRect">
          <a:avLst/>
        </a:prstGeom>
        <a:solidFill>
          <a:schemeClr val="accent2">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The new film (adapted from the 2013 novel by Kevin Kwan) follows the Chinese American professor Rachel Chu (played by Constance Wu) as she’s whisked away into the world of Singapore’s 1 percent to meet the family of her billionaire boyfriend Nick Young (Henry Golding).</a:t>
          </a:r>
        </a:p>
      </dsp:txBody>
      <dsp:txXfrm>
        <a:off x="79961" y="352003"/>
        <a:ext cx="6145628" cy="1478078"/>
      </dsp:txXfrm>
    </dsp:sp>
    <dsp:sp modelId="{9F6E3BD1-8E8B-AD42-8B24-C1DE894FEBC4}">
      <dsp:nvSpPr>
        <dsp:cNvPr id="0" name=""/>
        <dsp:cNvSpPr/>
      </dsp:nvSpPr>
      <dsp:spPr>
        <a:xfrm>
          <a:off x="0" y="1967642"/>
          <a:ext cx="6305550" cy="1638000"/>
        </a:xfrm>
        <a:prstGeom prst="roundRect">
          <a:avLst/>
        </a:prstGeom>
        <a:solidFill>
          <a:schemeClr val="accent2">
            <a:hueOff val="3119331"/>
            <a:satOff val="17752"/>
            <a:lumOff val="549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In an interview with IndieWire, Chu said he wanted the movie to convey “this idea that old, classic, Hollywood movies could have starred Asians with just as much style, just as much pizzazz.”</a:t>
          </a:r>
        </a:p>
      </dsp:txBody>
      <dsp:txXfrm>
        <a:off x="79961" y="2047603"/>
        <a:ext cx="6145628" cy="1478078"/>
      </dsp:txXfrm>
    </dsp:sp>
    <dsp:sp modelId="{5256C882-1D87-D54F-B22D-7976AB4328B1}">
      <dsp:nvSpPr>
        <dsp:cNvPr id="0" name=""/>
        <dsp:cNvSpPr/>
      </dsp:nvSpPr>
      <dsp:spPr>
        <a:xfrm>
          <a:off x="0" y="3663242"/>
          <a:ext cx="6305550" cy="1638000"/>
        </a:xfrm>
        <a:prstGeom prst="roundRect">
          <a:avLst/>
        </a:prstGeom>
        <a:solidFill>
          <a:schemeClr val="accent2">
            <a:hueOff val="6238661"/>
            <a:satOff val="35504"/>
            <a:lumOff val="1098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M. Chu has been forthright about his desire for the film to transpose Asian faces onto a quintessentially Hollywood—which is to say, white American—story.</a:t>
          </a:r>
        </a:p>
      </dsp:txBody>
      <dsp:txXfrm>
        <a:off x="79961" y="3743203"/>
        <a:ext cx="6145628" cy="14780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85BE0E-A90B-814D-B028-23A8090582AB}">
      <dsp:nvSpPr>
        <dsp:cNvPr id="0" name=""/>
        <dsp:cNvSpPr/>
      </dsp:nvSpPr>
      <dsp:spPr>
        <a:xfrm>
          <a:off x="0" y="64295"/>
          <a:ext cx="10178321" cy="1696500"/>
        </a:xfrm>
        <a:prstGeom prst="roundRect">
          <a:avLst/>
        </a:prstGeom>
        <a:solidFill>
          <a:schemeClr val="accent1">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a:t>Although critics have called the film a “landmark victory,” a “milestone in the fight for Asian American visibility,” and “the next big steps towards a fairer Hollywood,” </a:t>
          </a:r>
          <a:r>
            <a:rPr lang="en-US" sz="2500" i="1" kern="1200"/>
            <a:t>Crazy Rich Asians </a:t>
          </a:r>
          <a:r>
            <a:rPr lang="en-US" sz="2500" kern="1200"/>
            <a:t>enacts a remarkable disavowal of certain forms of Asian representation.</a:t>
          </a:r>
        </a:p>
      </dsp:txBody>
      <dsp:txXfrm>
        <a:off x="82816" y="147111"/>
        <a:ext cx="10012689" cy="1530868"/>
      </dsp:txXfrm>
    </dsp:sp>
    <dsp:sp modelId="{4AAB6D05-CA16-344A-B9D1-24551BE8992B}">
      <dsp:nvSpPr>
        <dsp:cNvPr id="0" name=""/>
        <dsp:cNvSpPr/>
      </dsp:nvSpPr>
      <dsp:spPr>
        <a:xfrm>
          <a:off x="0" y="1832795"/>
          <a:ext cx="10178321" cy="1696500"/>
        </a:xfrm>
        <a:prstGeom prst="roundRect">
          <a:avLst/>
        </a:prstGeom>
        <a:solidFill>
          <a:schemeClr val="accent1">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US" sz="2500" kern="1200"/>
            <a:t>Though it has been trumpeted as a landmark victory in the fight for Asian American visibility in Hollywood, </a:t>
          </a:r>
          <a:r>
            <a:rPr lang="en-US" sz="2500" i="1" kern="1200"/>
            <a:t>Crazy Rich Asians</a:t>
          </a:r>
          <a:r>
            <a:rPr lang="en-US" sz="2500" kern="1200"/>
            <a:t> enacts a remarkable disavowal of certain forms of Asian representation.</a:t>
          </a:r>
        </a:p>
      </dsp:txBody>
      <dsp:txXfrm>
        <a:off x="82816" y="1915611"/>
        <a:ext cx="10012689" cy="153086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85BE0E-A90B-814D-B028-23A8090582AB}">
      <dsp:nvSpPr>
        <dsp:cNvPr id="0" name=""/>
        <dsp:cNvSpPr/>
      </dsp:nvSpPr>
      <dsp:spPr>
        <a:xfrm>
          <a:off x="0" y="46655"/>
          <a:ext cx="10178321" cy="1719900"/>
        </a:xfrm>
        <a:prstGeom prst="roundRect">
          <a:avLst/>
        </a:prstGeom>
        <a:solidFill>
          <a:schemeClr val="accent1">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dirty="0"/>
            <a:t>Later in the same scene, Wye Mun scolds his young daughters to finish their chicken nuggets: “There’s a lot of children starving in America.” The barb—which turns a classic white American parent’s chiding on its head—drew raucous laughter from the mostly Asian audience at the screening I attended. But the punch line also rejects the “wrong” kind of Asians.</a:t>
          </a:r>
        </a:p>
      </dsp:txBody>
      <dsp:txXfrm>
        <a:off x="83959" y="130614"/>
        <a:ext cx="10010403" cy="1551982"/>
      </dsp:txXfrm>
    </dsp:sp>
    <dsp:sp modelId="{4AAB6D05-CA16-344A-B9D1-24551BE8992B}">
      <dsp:nvSpPr>
        <dsp:cNvPr id="0" name=""/>
        <dsp:cNvSpPr/>
      </dsp:nvSpPr>
      <dsp:spPr>
        <a:xfrm>
          <a:off x="0" y="1827035"/>
          <a:ext cx="10178321" cy="1719900"/>
        </a:xfrm>
        <a:prstGeom prst="roundRect">
          <a:avLst/>
        </a:prstGeom>
        <a:solidFill>
          <a:schemeClr val="accent1">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a:lnSpc>
              <a:spcPct val="90000"/>
            </a:lnSpc>
            <a:spcBef>
              <a:spcPct val="0"/>
            </a:spcBef>
            <a:spcAft>
              <a:spcPct val="35000"/>
            </a:spcAft>
            <a:buNone/>
          </a:pPr>
          <a:r>
            <a:rPr lang="en-US" sz="2100" kern="1200" dirty="0"/>
            <a:t>Later in the same scene, Wye Mun scolds his young daughters to finish their food, pointing out that there are children less fortunate than them who would appreciate it. The barb—which turns a classic white American parent’s chiding on its head—drew raucous laughter from the mostly Asian audience at the screening I attended. But the punch line also rejects the “wrong” kind of Asians.</a:t>
          </a:r>
        </a:p>
      </dsp:txBody>
      <dsp:txXfrm>
        <a:off x="83959" y="1910994"/>
        <a:ext cx="10010403" cy="155198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85BE0E-A90B-814D-B028-23A8090582AB}">
      <dsp:nvSpPr>
        <dsp:cNvPr id="0" name=""/>
        <dsp:cNvSpPr/>
      </dsp:nvSpPr>
      <dsp:spPr>
        <a:xfrm>
          <a:off x="0" y="14998"/>
          <a:ext cx="10178321" cy="1755877"/>
        </a:xfrm>
        <a:prstGeom prst="roundRect">
          <a:avLst/>
        </a:prstGeom>
        <a:solidFill>
          <a:schemeClr val="accent1">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Explaining the Young family’s old-money origins, Peik Lin tells Rachel that when Nick’s ancestors settled in Singapore in the 1800s, the country was nothing but “jungle and pig farmers.” The line is played for laughs, but its colonial mentality betrays the film’s inability to imagine Asian and Asian American grandeur beyond simply swapping Chinese for whites at the top of the racial hierarchy.</a:t>
          </a:r>
        </a:p>
      </dsp:txBody>
      <dsp:txXfrm>
        <a:off x="85715" y="100713"/>
        <a:ext cx="10006891" cy="1584447"/>
      </dsp:txXfrm>
    </dsp:sp>
    <dsp:sp modelId="{4AAB6D05-CA16-344A-B9D1-24551BE8992B}">
      <dsp:nvSpPr>
        <dsp:cNvPr id="0" name=""/>
        <dsp:cNvSpPr/>
      </dsp:nvSpPr>
      <dsp:spPr>
        <a:xfrm>
          <a:off x="0" y="1822715"/>
          <a:ext cx="10178321" cy="1755877"/>
        </a:xfrm>
        <a:prstGeom prst="roundRect">
          <a:avLst/>
        </a:prstGeom>
        <a:solidFill>
          <a:schemeClr val="accent1">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Peik Lin tells Rachel: “Look, there’s new money all over Asia. We got the Beijing Billionaires, the Taiwan Tycoons. But the Young family, they’re old money rich. They had money when they left China in the 1800s. And they went all the way down here. Not there. Here. They came to Singapore when there was nothing but jungle and pig farmers.” The line is played for laughs, but its colonial mentality betrays the film’s inability to imagine Asian and Asian American grandeur beyond simply swapping Chinese for whites at the top of the racial hierarchy.</a:t>
          </a:r>
        </a:p>
      </dsp:txBody>
      <dsp:txXfrm>
        <a:off x="85715" y="1908430"/>
        <a:ext cx="10006891" cy="158444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E52C1C-A129-463B-93E7-7A75828DCCD1}">
      <dsp:nvSpPr>
        <dsp:cNvPr id="0" name=""/>
        <dsp:cNvSpPr/>
      </dsp:nvSpPr>
      <dsp:spPr>
        <a:xfrm>
          <a:off x="463374" y="49432"/>
          <a:ext cx="1098000" cy="1098000"/>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0226F7A-FBC5-4886-A286-34D1DCADB191}">
      <dsp:nvSpPr>
        <dsp:cNvPr id="0" name=""/>
        <dsp:cNvSpPr/>
      </dsp:nvSpPr>
      <dsp:spPr>
        <a:xfrm>
          <a:off x="697374" y="283432"/>
          <a:ext cx="630000" cy="63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FB399B76-13A0-4C04-B5E1-93E3FB48B721}">
      <dsp:nvSpPr>
        <dsp:cNvPr id="0" name=""/>
        <dsp:cNvSpPr/>
      </dsp:nvSpPr>
      <dsp:spPr>
        <a:xfrm>
          <a:off x="112374" y="1489432"/>
          <a:ext cx="1800000" cy="99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“Don’t take my word for it, she really did say that.”</a:t>
          </a:r>
        </a:p>
      </dsp:txBody>
      <dsp:txXfrm>
        <a:off x="112374" y="1489432"/>
        <a:ext cx="1800000" cy="990000"/>
      </dsp:txXfrm>
    </dsp:sp>
    <dsp:sp modelId="{FB944A7C-5724-42EE-924A-26C7DFF053F7}">
      <dsp:nvSpPr>
        <dsp:cNvPr id="0" name=""/>
        <dsp:cNvSpPr/>
      </dsp:nvSpPr>
      <dsp:spPr>
        <a:xfrm>
          <a:off x="2578374" y="49432"/>
          <a:ext cx="1098000" cy="1098000"/>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33B7847-9318-4A80-B5B8-D24A7068F011}">
      <dsp:nvSpPr>
        <dsp:cNvPr id="0" name=""/>
        <dsp:cNvSpPr/>
      </dsp:nvSpPr>
      <dsp:spPr>
        <a:xfrm>
          <a:off x="2812374" y="283432"/>
          <a:ext cx="630000" cy="630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424B65D1-4550-4684-B2F8-78D4F683DF28}">
      <dsp:nvSpPr>
        <dsp:cNvPr id="0" name=""/>
        <dsp:cNvSpPr/>
      </dsp:nvSpPr>
      <dsp:spPr>
        <a:xfrm>
          <a:off x="2227374" y="1489432"/>
          <a:ext cx="1800000" cy="99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“Look how much research I’ve done!”</a:t>
          </a:r>
        </a:p>
      </dsp:txBody>
      <dsp:txXfrm>
        <a:off x="2227374" y="1489432"/>
        <a:ext cx="1800000" cy="990000"/>
      </dsp:txXfrm>
    </dsp:sp>
    <dsp:sp modelId="{E0C45966-FE6C-4960-8DFD-3ABAF7BC4FB0}">
      <dsp:nvSpPr>
        <dsp:cNvPr id="0" name=""/>
        <dsp:cNvSpPr/>
      </dsp:nvSpPr>
      <dsp:spPr>
        <a:xfrm>
          <a:off x="4693375" y="49432"/>
          <a:ext cx="1098000" cy="1098000"/>
        </a:xfrm>
        <a:prstGeom prst="round2DiagRect">
          <a:avLst>
            <a:gd name="adj1" fmla="val 29727"/>
            <a:gd name="adj2" fmla="val 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861F38B-E72F-45A6-A8C4-1B206BBCA1FD}">
      <dsp:nvSpPr>
        <dsp:cNvPr id="0" name=""/>
        <dsp:cNvSpPr/>
      </dsp:nvSpPr>
      <dsp:spPr>
        <a:xfrm>
          <a:off x="4927375" y="283432"/>
          <a:ext cx="630000" cy="63000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7F04EF0C-ED13-41C0-80C6-D93316D111C1}">
      <dsp:nvSpPr>
        <dsp:cNvPr id="0" name=""/>
        <dsp:cNvSpPr/>
      </dsp:nvSpPr>
      <dsp:spPr>
        <a:xfrm>
          <a:off x="4342375" y="1489432"/>
          <a:ext cx="1800000" cy="99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“If I have to suffer through 50 pages of scientific jargon, then so do you!”</a:t>
          </a:r>
        </a:p>
      </dsp:txBody>
      <dsp:txXfrm>
        <a:off x="4342375" y="1489432"/>
        <a:ext cx="1800000" cy="990000"/>
      </dsp:txXfrm>
    </dsp:sp>
    <dsp:sp modelId="{396C7CE8-E14A-43E7-A9EF-A169EBE90295}">
      <dsp:nvSpPr>
        <dsp:cNvPr id="0" name=""/>
        <dsp:cNvSpPr/>
      </dsp:nvSpPr>
      <dsp:spPr>
        <a:xfrm>
          <a:off x="463374" y="2929432"/>
          <a:ext cx="1098000" cy="1098000"/>
        </a:xfrm>
        <a:prstGeom prst="round2DiagRect">
          <a:avLst>
            <a:gd name="adj1" fmla="val 29727"/>
            <a:gd name="adj2" fmla="val 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1D280B1-D31F-4344-812F-8911EBEEED03}">
      <dsp:nvSpPr>
        <dsp:cNvPr id="0" name=""/>
        <dsp:cNvSpPr/>
      </dsp:nvSpPr>
      <dsp:spPr>
        <a:xfrm>
          <a:off x="697374" y="3163432"/>
          <a:ext cx="630000" cy="630000"/>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8D08B9B1-0067-4716-B729-E07143962153}">
      <dsp:nvSpPr>
        <dsp:cNvPr id="0" name=""/>
        <dsp:cNvSpPr/>
      </dsp:nvSpPr>
      <dsp:spPr>
        <a:xfrm>
          <a:off x="112374" y="4369432"/>
          <a:ext cx="1800000" cy="99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“I got too caught up in this other writer’s argument and I’ve forgotten which parts of it are really relevant to my thesis.”</a:t>
          </a:r>
        </a:p>
      </dsp:txBody>
      <dsp:txXfrm>
        <a:off x="112374" y="4369432"/>
        <a:ext cx="1800000" cy="990000"/>
      </dsp:txXfrm>
    </dsp:sp>
    <dsp:sp modelId="{FBF764BA-B58B-44B3-A949-1E915A85DCD0}">
      <dsp:nvSpPr>
        <dsp:cNvPr id="0" name=""/>
        <dsp:cNvSpPr/>
      </dsp:nvSpPr>
      <dsp:spPr>
        <a:xfrm>
          <a:off x="2578374" y="2929432"/>
          <a:ext cx="1098000" cy="1098000"/>
        </a:xfrm>
        <a:prstGeom prst="round2DiagRect">
          <a:avLst>
            <a:gd name="adj1" fmla="val 29727"/>
            <a:gd name="adj2" fmla="val 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3BD1B86-5080-4F6D-940F-B3D6D13494EC}">
      <dsp:nvSpPr>
        <dsp:cNvPr id="0" name=""/>
        <dsp:cNvSpPr/>
      </dsp:nvSpPr>
      <dsp:spPr>
        <a:xfrm>
          <a:off x="2812374" y="3163432"/>
          <a:ext cx="630000" cy="630000"/>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DD60D84F-EC5E-45D3-AA33-9FE25CCDEC64}">
      <dsp:nvSpPr>
        <dsp:cNvPr id="0" name=""/>
        <dsp:cNvSpPr/>
      </dsp:nvSpPr>
      <dsp:spPr>
        <a:xfrm>
          <a:off x="2227374" y="4369432"/>
          <a:ext cx="1800000" cy="99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kern="1200"/>
            <a:t>“It looks more ‘academic’ if my writing is full of quotation marks and in-text citations.”</a:t>
          </a:r>
        </a:p>
      </dsp:txBody>
      <dsp:txXfrm>
        <a:off x="2227374" y="4369432"/>
        <a:ext cx="1800000" cy="990000"/>
      </dsp:txXfrm>
    </dsp:sp>
    <dsp:sp modelId="{601078DF-0443-4558-A11C-72E0A012F985}">
      <dsp:nvSpPr>
        <dsp:cNvPr id="0" name=""/>
        <dsp:cNvSpPr/>
      </dsp:nvSpPr>
      <dsp:spPr>
        <a:xfrm>
          <a:off x="4693375" y="2929432"/>
          <a:ext cx="1098000" cy="1098000"/>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37E209D-6F00-436F-A9B2-BA28D4DAAAF7}">
      <dsp:nvSpPr>
        <dsp:cNvPr id="0" name=""/>
        <dsp:cNvSpPr/>
      </dsp:nvSpPr>
      <dsp:spPr>
        <a:xfrm>
          <a:off x="4927375" y="3163432"/>
          <a:ext cx="630000" cy="630000"/>
        </a:xfrm>
        <a:prstGeom prst="rect">
          <a:avLst/>
        </a:prstGeom>
        <a:blipFill>
          <a:blip xmlns:r="http://schemas.openxmlformats.org/officeDocument/2006/relationships" r:embed="rId11">
            <a:extLst>
              <a:ext uri="{96DAC541-7B7A-43D3-8B79-37D633B846F1}">
                <asvg:svgBlip xmlns:asvg="http://schemas.microsoft.com/office/drawing/2016/SVG/main" r:embed="rId12"/>
              </a:ext>
            </a:extLst>
          </a:blip>
          <a:srcRect/>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6A69AB20-E01A-4E5E-80A3-F001F41D34BD}">
      <dsp:nvSpPr>
        <dsp:cNvPr id="0" name=""/>
        <dsp:cNvSpPr/>
      </dsp:nvSpPr>
      <dsp:spPr>
        <a:xfrm>
          <a:off x="4342375" y="4369432"/>
          <a:ext cx="1800000" cy="99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GB" sz="1100" kern="1200"/>
            <a:t>"I'm scared I'll be accused or plagiarism if I paraphrase."</a:t>
          </a:r>
          <a:endParaRPr lang="en-US" sz="1100" kern="1200"/>
        </a:p>
      </dsp:txBody>
      <dsp:txXfrm>
        <a:off x="4342375" y="4369432"/>
        <a:ext cx="1800000" cy="9900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617105B-750A-5E41-B5A4-D5CB71B27F7B}">
      <dsp:nvSpPr>
        <dsp:cNvPr id="0" name=""/>
        <dsp:cNvSpPr/>
      </dsp:nvSpPr>
      <dsp:spPr>
        <a:xfrm>
          <a:off x="0" y="736997"/>
          <a:ext cx="2862857" cy="1817914"/>
        </a:xfrm>
        <a:prstGeom prst="roundRect">
          <a:avLst>
            <a:gd name="adj" fmla="val 10000"/>
          </a:avLst>
        </a:prstGeom>
        <a:solidFill>
          <a:schemeClr val="accent1">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FBD1DE8-AE4C-FD43-9D2C-5F54377E988C}">
      <dsp:nvSpPr>
        <dsp:cNvPr id="0" name=""/>
        <dsp:cNvSpPr/>
      </dsp:nvSpPr>
      <dsp:spPr>
        <a:xfrm>
          <a:off x="318095" y="1039187"/>
          <a:ext cx="2862857" cy="1817914"/>
        </a:xfrm>
        <a:prstGeom prst="roundRect">
          <a:avLst>
            <a:gd name="adj" fmla="val 10000"/>
          </a:avLst>
        </a:prstGeom>
        <a:solidFill>
          <a:schemeClr val="lt1">
            <a:alpha val="90000"/>
            <a:hueOff val="0"/>
            <a:satOff val="0"/>
            <a:lumOff val="0"/>
            <a:alphaOff val="0"/>
          </a:schemeClr>
        </a:solidFill>
        <a:ln w="12700"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To give particular emphasis to an idea.</a:t>
          </a:r>
        </a:p>
      </dsp:txBody>
      <dsp:txXfrm>
        <a:off x="371340" y="1092432"/>
        <a:ext cx="2756367" cy="1711424"/>
      </dsp:txXfrm>
    </dsp:sp>
    <dsp:sp modelId="{08919911-6BBF-8740-BF34-768CAE5E9B06}">
      <dsp:nvSpPr>
        <dsp:cNvPr id="0" name=""/>
        <dsp:cNvSpPr/>
      </dsp:nvSpPr>
      <dsp:spPr>
        <a:xfrm>
          <a:off x="3499048" y="736997"/>
          <a:ext cx="2862857" cy="1817914"/>
        </a:xfrm>
        <a:prstGeom prst="roundRect">
          <a:avLst>
            <a:gd name="adj" fmla="val 10000"/>
          </a:avLst>
        </a:prstGeom>
        <a:solidFill>
          <a:schemeClr val="accent1">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9E6B4F5-62B8-DC40-A98F-97147EC644A3}">
      <dsp:nvSpPr>
        <dsp:cNvPr id="0" name=""/>
        <dsp:cNvSpPr/>
      </dsp:nvSpPr>
      <dsp:spPr>
        <a:xfrm>
          <a:off x="3817143" y="1039187"/>
          <a:ext cx="2862857" cy="1817914"/>
        </a:xfrm>
        <a:prstGeom prst="roundRect">
          <a:avLst>
            <a:gd name="adj" fmla="val 10000"/>
          </a:avLst>
        </a:prstGeom>
        <a:solidFill>
          <a:schemeClr val="lt1">
            <a:alpha val="90000"/>
            <a:hueOff val="0"/>
            <a:satOff val="0"/>
            <a:lumOff val="0"/>
            <a:alphaOff val="0"/>
          </a:schemeClr>
        </a:solidFill>
        <a:ln w="12700"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When you want to analyse the specific language used in the quotation: to draw attention to </a:t>
          </a:r>
          <a:r>
            <a:rPr lang="en-US" sz="1800" i="1" kern="1200"/>
            <a:t>how</a:t>
          </a:r>
          <a:r>
            <a:rPr lang="en-US" sz="1800" kern="1200"/>
            <a:t> the writer said what they said, not just what they said.</a:t>
          </a:r>
        </a:p>
      </dsp:txBody>
      <dsp:txXfrm>
        <a:off x="3870388" y="1092432"/>
        <a:ext cx="2756367" cy="1711424"/>
      </dsp:txXfrm>
    </dsp:sp>
    <dsp:sp modelId="{983F0950-6F24-8248-864E-0F738E7ED632}">
      <dsp:nvSpPr>
        <dsp:cNvPr id="0" name=""/>
        <dsp:cNvSpPr/>
      </dsp:nvSpPr>
      <dsp:spPr>
        <a:xfrm>
          <a:off x="6998096" y="736997"/>
          <a:ext cx="2862857" cy="1817914"/>
        </a:xfrm>
        <a:prstGeom prst="roundRect">
          <a:avLst>
            <a:gd name="adj" fmla="val 10000"/>
          </a:avLst>
        </a:prstGeom>
        <a:solidFill>
          <a:schemeClr val="accent1">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DCCE554-8165-DA47-85B2-17D416904515}">
      <dsp:nvSpPr>
        <dsp:cNvPr id="0" name=""/>
        <dsp:cNvSpPr/>
      </dsp:nvSpPr>
      <dsp:spPr>
        <a:xfrm>
          <a:off x="7316192" y="1039187"/>
          <a:ext cx="2862857" cy="1817914"/>
        </a:xfrm>
        <a:prstGeom prst="roundRect">
          <a:avLst>
            <a:gd name="adj" fmla="val 10000"/>
          </a:avLst>
        </a:prstGeom>
        <a:solidFill>
          <a:schemeClr val="lt1">
            <a:alpha val="90000"/>
            <a:hueOff val="0"/>
            <a:satOff val="0"/>
            <a:lumOff val="0"/>
            <a:alphaOff val="0"/>
          </a:schemeClr>
        </a:solidFill>
        <a:ln w="12700"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t>To give voice to the personal experience or ideas of other writers.</a:t>
          </a:r>
        </a:p>
      </dsp:txBody>
      <dsp:txXfrm>
        <a:off x="7369437" y="1092432"/>
        <a:ext cx="2756367" cy="171142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41E041-9A43-A34A-9BD9-A7F6AED50E9B}">
      <dsp:nvSpPr>
        <dsp:cNvPr id="0" name=""/>
        <dsp:cNvSpPr/>
      </dsp:nvSpPr>
      <dsp:spPr>
        <a:xfrm>
          <a:off x="0" y="356795"/>
          <a:ext cx="10178321" cy="1102500"/>
        </a:xfrm>
        <a:prstGeom prst="rect">
          <a:avLst/>
        </a:prstGeom>
        <a:solidFill>
          <a:schemeClr val="lt1">
            <a:alpha val="90000"/>
            <a:hueOff val="0"/>
            <a:satOff val="0"/>
            <a:lumOff val="0"/>
            <a:alphaOff val="0"/>
          </a:schemeClr>
        </a:solidFill>
        <a:ln w="12700"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89951" tIns="416560" rIns="789951"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a:t>When you are using a source to provide background information, but the details of the source are not relevant to your argument.</a:t>
          </a:r>
        </a:p>
      </dsp:txBody>
      <dsp:txXfrm>
        <a:off x="0" y="356795"/>
        <a:ext cx="10178321" cy="1102500"/>
      </dsp:txXfrm>
    </dsp:sp>
    <dsp:sp modelId="{EF81F42A-6B67-434C-B8B2-22FB02C4C18A}">
      <dsp:nvSpPr>
        <dsp:cNvPr id="0" name=""/>
        <dsp:cNvSpPr/>
      </dsp:nvSpPr>
      <dsp:spPr>
        <a:xfrm>
          <a:off x="508916" y="61595"/>
          <a:ext cx="7124825" cy="590400"/>
        </a:xfrm>
        <a:prstGeom prst="roundRect">
          <a:avLst/>
        </a:prstGeom>
        <a:solidFill>
          <a:schemeClr val="accent1">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9301" tIns="0" rIns="269301" bIns="0" numCol="1" spcCol="1270" anchor="ctr" anchorCtr="0">
          <a:noAutofit/>
        </a:bodyPr>
        <a:lstStyle/>
        <a:p>
          <a:pPr marL="0" lvl="0" indent="0" algn="l" defTabSz="889000">
            <a:lnSpc>
              <a:spcPct val="90000"/>
            </a:lnSpc>
            <a:spcBef>
              <a:spcPct val="0"/>
            </a:spcBef>
            <a:spcAft>
              <a:spcPct val="35000"/>
            </a:spcAft>
            <a:buNone/>
          </a:pPr>
          <a:r>
            <a:rPr lang="en-US" sz="2000" kern="1200"/>
            <a:t>Summarise</a:t>
          </a:r>
        </a:p>
      </dsp:txBody>
      <dsp:txXfrm>
        <a:off x="537737" y="90416"/>
        <a:ext cx="7067183" cy="532758"/>
      </dsp:txXfrm>
    </dsp:sp>
    <dsp:sp modelId="{3E09A31E-9980-0748-947F-CEF9207E1207}">
      <dsp:nvSpPr>
        <dsp:cNvPr id="0" name=""/>
        <dsp:cNvSpPr/>
      </dsp:nvSpPr>
      <dsp:spPr>
        <a:xfrm>
          <a:off x="0" y="1862495"/>
          <a:ext cx="10178321" cy="1669500"/>
        </a:xfrm>
        <a:prstGeom prst="rect">
          <a:avLst/>
        </a:prstGeom>
        <a:solidFill>
          <a:schemeClr val="lt1">
            <a:alpha val="90000"/>
            <a:hueOff val="0"/>
            <a:satOff val="0"/>
            <a:lumOff val="0"/>
            <a:alphaOff val="0"/>
          </a:schemeClr>
        </a:solidFill>
        <a:ln w="12700"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89951" tIns="416560" rIns="789951" bIns="142240" numCol="1" spcCol="1270" anchor="t" anchorCtr="0">
          <a:noAutofit/>
        </a:bodyPr>
        <a:lstStyle/>
        <a:p>
          <a:pPr marL="228600" lvl="1" indent="-228600" algn="l" defTabSz="889000">
            <a:lnSpc>
              <a:spcPct val="90000"/>
            </a:lnSpc>
            <a:spcBef>
              <a:spcPct val="0"/>
            </a:spcBef>
            <a:spcAft>
              <a:spcPct val="15000"/>
            </a:spcAft>
            <a:buChar char="•"/>
          </a:pPr>
          <a:r>
            <a:rPr lang="en-US" sz="2000" kern="1200" dirty="0"/>
            <a:t>When you want to engage with another writer’s argument in detail but you don’t want their voice to drown yours.</a:t>
          </a:r>
        </a:p>
        <a:p>
          <a:pPr marL="228600" lvl="1" indent="-228600" algn="l" defTabSz="889000">
            <a:lnSpc>
              <a:spcPct val="90000"/>
            </a:lnSpc>
            <a:spcBef>
              <a:spcPct val="0"/>
            </a:spcBef>
            <a:spcAft>
              <a:spcPct val="15000"/>
            </a:spcAft>
            <a:buChar char="•"/>
          </a:pPr>
          <a:r>
            <a:rPr lang="en-US" sz="2000" kern="1200" dirty="0"/>
            <a:t>When you have already quoted the important words from a source and you want to explain the context.</a:t>
          </a:r>
        </a:p>
      </dsp:txBody>
      <dsp:txXfrm>
        <a:off x="0" y="1862495"/>
        <a:ext cx="10178321" cy="1669500"/>
      </dsp:txXfrm>
    </dsp:sp>
    <dsp:sp modelId="{41906C15-382E-F149-A736-F2A5A349331F}">
      <dsp:nvSpPr>
        <dsp:cNvPr id="0" name=""/>
        <dsp:cNvSpPr/>
      </dsp:nvSpPr>
      <dsp:spPr>
        <a:xfrm>
          <a:off x="508916" y="1567295"/>
          <a:ext cx="7124825" cy="590400"/>
        </a:xfrm>
        <a:prstGeom prst="roundRect">
          <a:avLst/>
        </a:prstGeom>
        <a:solidFill>
          <a:schemeClr val="accent1">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9301" tIns="0" rIns="269301" bIns="0" numCol="1" spcCol="1270" anchor="ctr" anchorCtr="0">
          <a:noAutofit/>
        </a:bodyPr>
        <a:lstStyle/>
        <a:p>
          <a:pPr marL="0" lvl="0" indent="0" algn="l" defTabSz="889000">
            <a:lnSpc>
              <a:spcPct val="90000"/>
            </a:lnSpc>
            <a:spcBef>
              <a:spcPct val="0"/>
            </a:spcBef>
            <a:spcAft>
              <a:spcPct val="35000"/>
            </a:spcAft>
            <a:buNone/>
          </a:pPr>
          <a:r>
            <a:rPr lang="en-US" sz="2000" kern="1200"/>
            <a:t>Paraphrase</a:t>
          </a:r>
        </a:p>
      </dsp:txBody>
      <dsp:txXfrm>
        <a:off x="537737" y="1596116"/>
        <a:ext cx="7067183" cy="53275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6.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GB"/>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9334D819-9F07-4261-B09B-9E467E5D9002}" type="datetimeFigureOut">
              <a:rPr lang="en-US" dirty="0"/>
              <a:pPr/>
              <a:t>4/7/21</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4/7/21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4/7/21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4/7/21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GB"/>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9334D819-9F07-4261-B09B-9E467E5D9002}" type="datetimeFigureOut">
              <a:rPr lang="en-US" dirty="0"/>
              <a:pPr/>
              <a:t>4/7/21</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9334D819-9F07-4261-B09B-9E467E5D9002}" type="datetimeFigureOut">
              <a:rPr lang="en-US" dirty="0"/>
              <a:t>4/7/21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GB"/>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9334D819-9F07-4261-B09B-9E467E5D9002}" type="datetimeFigureOut">
              <a:rPr lang="en-US" dirty="0"/>
              <a:t>4/7/21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9334D819-9F07-4261-B09B-9E467E5D9002}" type="datetimeFigureOut">
              <a:rPr lang="en-US" dirty="0"/>
              <a:t>4/7/21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34D819-9F07-4261-B09B-9E467E5D9002}" type="datetimeFigureOut">
              <a:rPr lang="en-US" dirty="0"/>
              <a:t>4/7/21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GB"/>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9334D819-9F07-4261-B09B-9E467E5D9002}" type="datetimeFigureOut">
              <a:rPr lang="en-US" dirty="0"/>
              <a:t>4/7/21</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GB"/>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9334D819-9F07-4261-B09B-9E467E5D9002}" type="datetimeFigureOut">
              <a:rPr lang="en-US" dirty="0"/>
              <a:t>4/7/21</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9334D819-9F07-4261-B09B-9E467E5D9002}" type="datetimeFigureOut">
              <a:rPr lang="en-US" dirty="0"/>
              <a:pPr/>
              <a:t>4/7/21</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B4FFECA-0832-4FE3-B587-054A0F2D80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6477166-0DBA-8343-84AF-CE0F4170908C}"/>
              </a:ext>
            </a:extLst>
          </p:cNvPr>
          <p:cNvSpPr>
            <a:spLocks noGrp="1"/>
          </p:cNvSpPr>
          <p:nvPr>
            <p:ph type="ctrTitle"/>
          </p:nvPr>
        </p:nvSpPr>
        <p:spPr>
          <a:xfrm>
            <a:off x="1580257" y="864911"/>
            <a:ext cx="9031484" cy="3467282"/>
          </a:xfrm>
        </p:spPr>
        <p:txBody>
          <a:bodyPr anchor="b">
            <a:normAutofit/>
          </a:bodyPr>
          <a:lstStyle/>
          <a:p>
            <a:r>
              <a:rPr lang="en-US" sz="8000"/>
              <a:t>Paraphrase, summary &amp; quotation</a:t>
            </a:r>
          </a:p>
        </p:txBody>
      </p:sp>
      <p:sp>
        <p:nvSpPr>
          <p:cNvPr id="10" name="Freeform: Shape 9">
            <a:extLst>
              <a:ext uri="{FF2B5EF4-FFF2-40B4-BE49-F238E27FC236}">
                <a16:creationId xmlns:a16="http://schemas.microsoft.com/office/drawing/2014/main" id="{C65858E6-5C0F-4AAE-A1AC-29BA07FFEE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070707"/>
            <a:ext cx="12192000" cy="1787292"/>
          </a:xfrm>
          <a:custGeom>
            <a:avLst/>
            <a:gdLst>
              <a:gd name="connsiteX0" fmla="*/ 619389 w 12192000"/>
              <a:gd name="connsiteY0" fmla="*/ 0 h 1787292"/>
              <a:gd name="connsiteX1" fmla="*/ 687652 w 12192000"/>
              <a:gd name="connsiteY1" fmla="*/ 3175 h 1787292"/>
              <a:gd name="connsiteX2" fmla="*/ 747977 w 12192000"/>
              <a:gd name="connsiteY2" fmla="*/ 9525 h 1787292"/>
              <a:gd name="connsiteX3" fmla="*/ 800364 w 12192000"/>
              <a:gd name="connsiteY3" fmla="*/ 20637 h 1787292"/>
              <a:gd name="connsiteX4" fmla="*/ 846402 w 12192000"/>
              <a:gd name="connsiteY4" fmla="*/ 36512 h 1787292"/>
              <a:gd name="connsiteX5" fmla="*/ 887677 w 12192000"/>
              <a:gd name="connsiteY5" fmla="*/ 52387 h 1787292"/>
              <a:gd name="connsiteX6" fmla="*/ 924189 w 12192000"/>
              <a:gd name="connsiteY6" fmla="*/ 68262 h 1787292"/>
              <a:gd name="connsiteX7" fmla="*/ 962289 w 12192000"/>
              <a:gd name="connsiteY7" fmla="*/ 87312 h 1787292"/>
              <a:gd name="connsiteX8" fmla="*/ 1000389 w 12192000"/>
              <a:gd name="connsiteY8" fmla="*/ 106362 h 1787292"/>
              <a:gd name="connsiteX9" fmla="*/ 1036902 w 12192000"/>
              <a:gd name="connsiteY9" fmla="*/ 125412 h 1787292"/>
              <a:gd name="connsiteX10" fmla="*/ 1078177 w 12192000"/>
              <a:gd name="connsiteY10" fmla="*/ 141287 h 1787292"/>
              <a:gd name="connsiteX11" fmla="*/ 1124214 w 12192000"/>
              <a:gd name="connsiteY11" fmla="*/ 155575 h 1787292"/>
              <a:gd name="connsiteX12" fmla="*/ 1176602 w 12192000"/>
              <a:gd name="connsiteY12" fmla="*/ 166687 h 1787292"/>
              <a:gd name="connsiteX13" fmla="*/ 1236927 w 12192000"/>
              <a:gd name="connsiteY13" fmla="*/ 174625 h 1787292"/>
              <a:gd name="connsiteX14" fmla="*/ 1305189 w 12192000"/>
              <a:gd name="connsiteY14" fmla="*/ 176212 h 1787292"/>
              <a:gd name="connsiteX15" fmla="*/ 1373452 w 12192000"/>
              <a:gd name="connsiteY15" fmla="*/ 174625 h 1787292"/>
              <a:gd name="connsiteX16" fmla="*/ 1433777 w 12192000"/>
              <a:gd name="connsiteY16" fmla="*/ 166687 h 1787292"/>
              <a:gd name="connsiteX17" fmla="*/ 1486164 w 12192000"/>
              <a:gd name="connsiteY17" fmla="*/ 155575 h 1787292"/>
              <a:gd name="connsiteX18" fmla="*/ 1532202 w 12192000"/>
              <a:gd name="connsiteY18" fmla="*/ 141287 h 1787292"/>
              <a:gd name="connsiteX19" fmla="*/ 1573477 w 12192000"/>
              <a:gd name="connsiteY19" fmla="*/ 125412 h 1787292"/>
              <a:gd name="connsiteX20" fmla="*/ 1609989 w 12192000"/>
              <a:gd name="connsiteY20" fmla="*/ 106362 h 1787292"/>
              <a:gd name="connsiteX21" fmla="*/ 1648089 w 12192000"/>
              <a:gd name="connsiteY21" fmla="*/ 87312 h 1787292"/>
              <a:gd name="connsiteX22" fmla="*/ 1686189 w 12192000"/>
              <a:gd name="connsiteY22" fmla="*/ 68262 h 1787292"/>
              <a:gd name="connsiteX23" fmla="*/ 1722702 w 12192000"/>
              <a:gd name="connsiteY23" fmla="*/ 52387 h 1787292"/>
              <a:gd name="connsiteX24" fmla="*/ 1763977 w 12192000"/>
              <a:gd name="connsiteY24" fmla="*/ 36512 h 1787292"/>
              <a:gd name="connsiteX25" fmla="*/ 1810014 w 12192000"/>
              <a:gd name="connsiteY25" fmla="*/ 20637 h 1787292"/>
              <a:gd name="connsiteX26" fmla="*/ 1862402 w 12192000"/>
              <a:gd name="connsiteY26" fmla="*/ 9525 h 1787292"/>
              <a:gd name="connsiteX27" fmla="*/ 1922727 w 12192000"/>
              <a:gd name="connsiteY27" fmla="*/ 3175 h 1787292"/>
              <a:gd name="connsiteX28" fmla="*/ 1990989 w 12192000"/>
              <a:gd name="connsiteY28" fmla="*/ 0 h 1787292"/>
              <a:gd name="connsiteX29" fmla="*/ 2059252 w 12192000"/>
              <a:gd name="connsiteY29" fmla="*/ 3175 h 1787292"/>
              <a:gd name="connsiteX30" fmla="*/ 2119577 w 12192000"/>
              <a:gd name="connsiteY30" fmla="*/ 9525 h 1787292"/>
              <a:gd name="connsiteX31" fmla="*/ 2171964 w 12192000"/>
              <a:gd name="connsiteY31" fmla="*/ 20637 h 1787292"/>
              <a:gd name="connsiteX32" fmla="*/ 2218002 w 12192000"/>
              <a:gd name="connsiteY32" fmla="*/ 36512 h 1787292"/>
              <a:gd name="connsiteX33" fmla="*/ 2259277 w 12192000"/>
              <a:gd name="connsiteY33" fmla="*/ 52387 h 1787292"/>
              <a:gd name="connsiteX34" fmla="*/ 2295789 w 12192000"/>
              <a:gd name="connsiteY34" fmla="*/ 68262 h 1787292"/>
              <a:gd name="connsiteX35" fmla="*/ 2333889 w 12192000"/>
              <a:gd name="connsiteY35" fmla="*/ 87312 h 1787292"/>
              <a:gd name="connsiteX36" fmla="*/ 2371989 w 12192000"/>
              <a:gd name="connsiteY36" fmla="*/ 106362 h 1787292"/>
              <a:gd name="connsiteX37" fmla="*/ 2408502 w 12192000"/>
              <a:gd name="connsiteY37" fmla="*/ 125412 h 1787292"/>
              <a:gd name="connsiteX38" fmla="*/ 2449777 w 12192000"/>
              <a:gd name="connsiteY38" fmla="*/ 141287 h 1787292"/>
              <a:gd name="connsiteX39" fmla="*/ 2495814 w 12192000"/>
              <a:gd name="connsiteY39" fmla="*/ 155575 h 1787292"/>
              <a:gd name="connsiteX40" fmla="*/ 2548202 w 12192000"/>
              <a:gd name="connsiteY40" fmla="*/ 166687 h 1787292"/>
              <a:gd name="connsiteX41" fmla="*/ 2608527 w 12192000"/>
              <a:gd name="connsiteY41" fmla="*/ 174625 h 1787292"/>
              <a:gd name="connsiteX42" fmla="*/ 2676789 w 12192000"/>
              <a:gd name="connsiteY42" fmla="*/ 176212 h 1787292"/>
              <a:gd name="connsiteX43" fmla="*/ 2745052 w 12192000"/>
              <a:gd name="connsiteY43" fmla="*/ 174625 h 1787292"/>
              <a:gd name="connsiteX44" fmla="*/ 2805377 w 12192000"/>
              <a:gd name="connsiteY44" fmla="*/ 166687 h 1787292"/>
              <a:gd name="connsiteX45" fmla="*/ 2857764 w 12192000"/>
              <a:gd name="connsiteY45" fmla="*/ 155575 h 1787292"/>
              <a:gd name="connsiteX46" fmla="*/ 2903802 w 12192000"/>
              <a:gd name="connsiteY46" fmla="*/ 141287 h 1787292"/>
              <a:gd name="connsiteX47" fmla="*/ 2945077 w 12192000"/>
              <a:gd name="connsiteY47" fmla="*/ 125412 h 1787292"/>
              <a:gd name="connsiteX48" fmla="*/ 2981589 w 12192000"/>
              <a:gd name="connsiteY48" fmla="*/ 106362 h 1787292"/>
              <a:gd name="connsiteX49" fmla="*/ 3019689 w 12192000"/>
              <a:gd name="connsiteY49" fmla="*/ 87312 h 1787292"/>
              <a:gd name="connsiteX50" fmla="*/ 3057789 w 12192000"/>
              <a:gd name="connsiteY50" fmla="*/ 68262 h 1787292"/>
              <a:gd name="connsiteX51" fmla="*/ 3094302 w 12192000"/>
              <a:gd name="connsiteY51" fmla="*/ 52387 h 1787292"/>
              <a:gd name="connsiteX52" fmla="*/ 3135577 w 12192000"/>
              <a:gd name="connsiteY52" fmla="*/ 36512 h 1787292"/>
              <a:gd name="connsiteX53" fmla="*/ 3181614 w 12192000"/>
              <a:gd name="connsiteY53" fmla="*/ 20637 h 1787292"/>
              <a:gd name="connsiteX54" fmla="*/ 3234002 w 12192000"/>
              <a:gd name="connsiteY54" fmla="*/ 9525 h 1787292"/>
              <a:gd name="connsiteX55" fmla="*/ 3294327 w 12192000"/>
              <a:gd name="connsiteY55" fmla="*/ 3175 h 1787292"/>
              <a:gd name="connsiteX56" fmla="*/ 3361002 w 12192000"/>
              <a:gd name="connsiteY56" fmla="*/ 0 h 1787292"/>
              <a:gd name="connsiteX57" fmla="*/ 3430852 w 12192000"/>
              <a:gd name="connsiteY57" fmla="*/ 3175 h 1787292"/>
              <a:gd name="connsiteX58" fmla="*/ 3491177 w 12192000"/>
              <a:gd name="connsiteY58" fmla="*/ 9525 h 1787292"/>
              <a:gd name="connsiteX59" fmla="*/ 3543564 w 12192000"/>
              <a:gd name="connsiteY59" fmla="*/ 20637 h 1787292"/>
              <a:gd name="connsiteX60" fmla="*/ 3589602 w 12192000"/>
              <a:gd name="connsiteY60" fmla="*/ 36512 h 1787292"/>
              <a:gd name="connsiteX61" fmla="*/ 3630877 w 12192000"/>
              <a:gd name="connsiteY61" fmla="*/ 52387 h 1787292"/>
              <a:gd name="connsiteX62" fmla="*/ 3667389 w 12192000"/>
              <a:gd name="connsiteY62" fmla="*/ 68262 h 1787292"/>
              <a:gd name="connsiteX63" fmla="*/ 3705489 w 12192000"/>
              <a:gd name="connsiteY63" fmla="*/ 87312 h 1787292"/>
              <a:gd name="connsiteX64" fmla="*/ 3743589 w 12192000"/>
              <a:gd name="connsiteY64" fmla="*/ 106362 h 1787292"/>
              <a:gd name="connsiteX65" fmla="*/ 3780102 w 12192000"/>
              <a:gd name="connsiteY65" fmla="*/ 125412 h 1787292"/>
              <a:gd name="connsiteX66" fmla="*/ 3821377 w 12192000"/>
              <a:gd name="connsiteY66" fmla="*/ 141287 h 1787292"/>
              <a:gd name="connsiteX67" fmla="*/ 3867414 w 12192000"/>
              <a:gd name="connsiteY67" fmla="*/ 155575 h 1787292"/>
              <a:gd name="connsiteX68" fmla="*/ 3919802 w 12192000"/>
              <a:gd name="connsiteY68" fmla="*/ 166687 h 1787292"/>
              <a:gd name="connsiteX69" fmla="*/ 3980127 w 12192000"/>
              <a:gd name="connsiteY69" fmla="*/ 174625 h 1787292"/>
              <a:gd name="connsiteX70" fmla="*/ 4048389 w 12192000"/>
              <a:gd name="connsiteY70" fmla="*/ 176212 h 1787292"/>
              <a:gd name="connsiteX71" fmla="*/ 4116652 w 12192000"/>
              <a:gd name="connsiteY71" fmla="*/ 174625 h 1787292"/>
              <a:gd name="connsiteX72" fmla="*/ 4176977 w 12192000"/>
              <a:gd name="connsiteY72" fmla="*/ 166687 h 1787292"/>
              <a:gd name="connsiteX73" fmla="*/ 4229364 w 12192000"/>
              <a:gd name="connsiteY73" fmla="*/ 155575 h 1787292"/>
              <a:gd name="connsiteX74" fmla="*/ 4275402 w 12192000"/>
              <a:gd name="connsiteY74" fmla="*/ 141287 h 1787292"/>
              <a:gd name="connsiteX75" fmla="*/ 4316677 w 12192000"/>
              <a:gd name="connsiteY75" fmla="*/ 125412 h 1787292"/>
              <a:gd name="connsiteX76" fmla="*/ 4353189 w 12192000"/>
              <a:gd name="connsiteY76" fmla="*/ 106362 h 1787292"/>
              <a:gd name="connsiteX77" fmla="*/ 4429389 w 12192000"/>
              <a:gd name="connsiteY77" fmla="*/ 68262 h 1787292"/>
              <a:gd name="connsiteX78" fmla="*/ 4465902 w 12192000"/>
              <a:gd name="connsiteY78" fmla="*/ 52387 h 1787292"/>
              <a:gd name="connsiteX79" fmla="*/ 4507177 w 12192000"/>
              <a:gd name="connsiteY79" fmla="*/ 36512 h 1787292"/>
              <a:gd name="connsiteX80" fmla="*/ 4553214 w 12192000"/>
              <a:gd name="connsiteY80" fmla="*/ 20637 h 1787292"/>
              <a:gd name="connsiteX81" fmla="*/ 4605602 w 12192000"/>
              <a:gd name="connsiteY81" fmla="*/ 9525 h 1787292"/>
              <a:gd name="connsiteX82" fmla="*/ 4665928 w 12192000"/>
              <a:gd name="connsiteY82" fmla="*/ 3175 h 1787292"/>
              <a:gd name="connsiteX83" fmla="*/ 4734189 w 12192000"/>
              <a:gd name="connsiteY83" fmla="*/ 0 h 1787292"/>
              <a:gd name="connsiteX84" fmla="*/ 4802453 w 12192000"/>
              <a:gd name="connsiteY84" fmla="*/ 3175 h 1787292"/>
              <a:gd name="connsiteX85" fmla="*/ 4862777 w 12192000"/>
              <a:gd name="connsiteY85" fmla="*/ 9525 h 1787292"/>
              <a:gd name="connsiteX86" fmla="*/ 4915165 w 12192000"/>
              <a:gd name="connsiteY86" fmla="*/ 20637 h 1787292"/>
              <a:gd name="connsiteX87" fmla="*/ 4961201 w 12192000"/>
              <a:gd name="connsiteY87" fmla="*/ 36512 h 1787292"/>
              <a:gd name="connsiteX88" fmla="*/ 5002476 w 12192000"/>
              <a:gd name="connsiteY88" fmla="*/ 52387 h 1787292"/>
              <a:gd name="connsiteX89" fmla="*/ 5038989 w 12192000"/>
              <a:gd name="connsiteY89" fmla="*/ 68262 h 1787292"/>
              <a:gd name="connsiteX90" fmla="*/ 5077089 w 12192000"/>
              <a:gd name="connsiteY90" fmla="*/ 87312 h 1787292"/>
              <a:gd name="connsiteX91" fmla="*/ 5115189 w 12192000"/>
              <a:gd name="connsiteY91" fmla="*/ 106362 h 1787292"/>
              <a:gd name="connsiteX92" fmla="*/ 5151701 w 12192000"/>
              <a:gd name="connsiteY92" fmla="*/ 125412 h 1787292"/>
              <a:gd name="connsiteX93" fmla="*/ 5192976 w 12192000"/>
              <a:gd name="connsiteY93" fmla="*/ 141287 h 1787292"/>
              <a:gd name="connsiteX94" fmla="*/ 5239014 w 12192000"/>
              <a:gd name="connsiteY94" fmla="*/ 155575 h 1787292"/>
              <a:gd name="connsiteX95" fmla="*/ 5291401 w 12192000"/>
              <a:gd name="connsiteY95" fmla="*/ 166687 h 1787292"/>
              <a:gd name="connsiteX96" fmla="*/ 5351727 w 12192000"/>
              <a:gd name="connsiteY96" fmla="*/ 174625 h 1787292"/>
              <a:gd name="connsiteX97" fmla="*/ 5410199 w 12192000"/>
              <a:gd name="connsiteY97" fmla="*/ 175985 h 1787292"/>
              <a:gd name="connsiteX98" fmla="*/ 5468671 w 12192000"/>
              <a:gd name="connsiteY98" fmla="*/ 174625 h 1787292"/>
              <a:gd name="connsiteX99" fmla="*/ 5528996 w 12192000"/>
              <a:gd name="connsiteY99" fmla="*/ 166687 h 1787292"/>
              <a:gd name="connsiteX100" fmla="*/ 5581383 w 12192000"/>
              <a:gd name="connsiteY100" fmla="*/ 155575 h 1787292"/>
              <a:gd name="connsiteX101" fmla="*/ 5627421 w 12192000"/>
              <a:gd name="connsiteY101" fmla="*/ 141287 h 1787292"/>
              <a:gd name="connsiteX102" fmla="*/ 5668696 w 12192000"/>
              <a:gd name="connsiteY102" fmla="*/ 125412 h 1787292"/>
              <a:gd name="connsiteX103" fmla="*/ 5705209 w 12192000"/>
              <a:gd name="connsiteY103" fmla="*/ 106362 h 1787292"/>
              <a:gd name="connsiteX104" fmla="*/ 5743308 w 12192000"/>
              <a:gd name="connsiteY104" fmla="*/ 87312 h 1787292"/>
              <a:gd name="connsiteX105" fmla="*/ 5781408 w 12192000"/>
              <a:gd name="connsiteY105" fmla="*/ 68262 h 1787292"/>
              <a:gd name="connsiteX106" fmla="*/ 5817921 w 12192000"/>
              <a:gd name="connsiteY106" fmla="*/ 52387 h 1787292"/>
              <a:gd name="connsiteX107" fmla="*/ 5859196 w 12192000"/>
              <a:gd name="connsiteY107" fmla="*/ 36512 h 1787292"/>
              <a:gd name="connsiteX108" fmla="*/ 5905234 w 12192000"/>
              <a:gd name="connsiteY108" fmla="*/ 20637 h 1787292"/>
              <a:gd name="connsiteX109" fmla="*/ 5957621 w 12192000"/>
              <a:gd name="connsiteY109" fmla="*/ 9525 h 1787292"/>
              <a:gd name="connsiteX110" fmla="*/ 6017947 w 12192000"/>
              <a:gd name="connsiteY110" fmla="*/ 3175 h 1787292"/>
              <a:gd name="connsiteX111" fmla="*/ 6086208 w 12192000"/>
              <a:gd name="connsiteY111" fmla="*/ 0 h 1787292"/>
              <a:gd name="connsiteX112" fmla="*/ 6095999 w 12192000"/>
              <a:gd name="connsiteY112" fmla="*/ 455 h 1787292"/>
              <a:gd name="connsiteX113" fmla="*/ 6105789 w 12192000"/>
              <a:gd name="connsiteY113" fmla="*/ 0 h 1787292"/>
              <a:gd name="connsiteX114" fmla="*/ 6174052 w 12192000"/>
              <a:gd name="connsiteY114" fmla="*/ 3175 h 1787292"/>
              <a:gd name="connsiteX115" fmla="*/ 6234377 w 12192000"/>
              <a:gd name="connsiteY115" fmla="*/ 9525 h 1787292"/>
              <a:gd name="connsiteX116" fmla="*/ 6286764 w 12192000"/>
              <a:gd name="connsiteY116" fmla="*/ 20637 h 1787292"/>
              <a:gd name="connsiteX117" fmla="*/ 6332802 w 12192000"/>
              <a:gd name="connsiteY117" fmla="*/ 36512 h 1787292"/>
              <a:gd name="connsiteX118" fmla="*/ 6374077 w 12192000"/>
              <a:gd name="connsiteY118" fmla="*/ 52387 h 1787292"/>
              <a:gd name="connsiteX119" fmla="*/ 6410589 w 12192000"/>
              <a:gd name="connsiteY119" fmla="*/ 68262 h 1787292"/>
              <a:gd name="connsiteX120" fmla="*/ 6448689 w 12192000"/>
              <a:gd name="connsiteY120" fmla="*/ 87312 h 1787292"/>
              <a:gd name="connsiteX121" fmla="*/ 6486789 w 12192000"/>
              <a:gd name="connsiteY121" fmla="*/ 106362 h 1787292"/>
              <a:gd name="connsiteX122" fmla="*/ 6523302 w 12192000"/>
              <a:gd name="connsiteY122" fmla="*/ 125412 h 1787292"/>
              <a:gd name="connsiteX123" fmla="*/ 6564577 w 12192000"/>
              <a:gd name="connsiteY123" fmla="*/ 141287 h 1787292"/>
              <a:gd name="connsiteX124" fmla="*/ 6610614 w 12192000"/>
              <a:gd name="connsiteY124" fmla="*/ 155575 h 1787292"/>
              <a:gd name="connsiteX125" fmla="*/ 6663002 w 12192000"/>
              <a:gd name="connsiteY125" fmla="*/ 166687 h 1787292"/>
              <a:gd name="connsiteX126" fmla="*/ 6723327 w 12192000"/>
              <a:gd name="connsiteY126" fmla="*/ 174625 h 1787292"/>
              <a:gd name="connsiteX127" fmla="*/ 6781799 w 12192000"/>
              <a:gd name="connsiteY127" fmla="*/ 175985 h 1787292"/>
              <a:gd name="connsiteX128" fmla="*/ 6840271 w 12192000"/>
              <a:gd name="connsiteY128" fmla="*/ 174625 h 1787292"/>
              <a:gd name="connsiteX129" fmla="*/ 6900596 w 12192000"/>
              <a:gd name="connsiteY129" fmla="*/ 166687 h 1787292"/>
              <a:gd name="connsiteX130" fmla="*/ 6952983 w 12192000"/>
              <a:gd name="connsiteY130" fmla="*/ 155575 h 1787292"/>
              <a:gd name="connsiteX131" fmla="*/ 6999021 w 12192000"/>
              <a:gd name="connsiteY131" fmla="*/ 141287 h 1787292"/>
              <a:gd name="connsiteX132" fmla="*/ 7040296 w 12192000"/>
              <a:gd name="connsiteY132" fmla="*/ 125412 h 1787292"/>
              <a:gd name="connsiteX133" fmla="*/ 7076808 w 12192000"/>
              <a:gd name="connsiteY133" fmla="*/ 106362 h 1787292"/>
              <a:gd name="connsiteX134" fmla="*/ 7114908 w 12192000"/>
              <a:gd name="connsiteY134" fmla="*/ 87312 h 1787292"/>
              <a:gd name="connsiteX135" fmla="*/ 7153008 w 12192000"/>
              <a:gd name="connsiteY135" fmla="*/ 68262 h 1787292"/>
              <a:gd name="connsiteX136" fmla="*/ 7189521 w 12192000"/>
              <a:gd name="connsiteY136" fmla="*/ 52387 h 1787292"/>
              <a:gd name="connsiteX137" fmla="*/ 7230796 w 12192000"/>
              <a:gd name="connsiteY137" fmla="*/ 36512 h 1787292"/>
              <a:gd name="connsiteX138" fmla="*/ 7276833 w 12192000"/>
              <a:gd name="connsiteY138" fmla="*/ 20637 h 1787292"/>
              <a:gd name="connsiteX139" fmla="*/ 7329221 w 12192000"/>
              <a:gd name="connsiteY139" fmla="*/ 9525 h 1787292"/>
              <a:gd name="connsiteX140" fmla="*/ 7389546 w 12192000"/>
              <a:gd name="connsiteY140" fmla="*/ 3175 h 1787292"/>
              <a:gd name="connsiteX141" fmla="*/ 7457808 w 12192000"/>
              <a:gd name="connsiteY141" fmla="*/ 0 h 1787292"/>
              <a:gd name="connsiteX142" fmla="*/ 7526071 w 12192000"/>
              <a:gd name="connsiteY142" fmla="*/ 3175 h 1787292"/>
              <a:gd name="connsiteX143" fmla="*/ 7586396 w 12192000"/>
              <a:gd name="connsiteY143" fmla="*/ 9525 h 1787292"/>
              <a:gd name="connsiteX144" fmla="*/ 7638783 w 12192000"/>
              <a:gd name="connsiteY144" fmla="*/ 20637 h 1787292"/>
              <a:gd name="connsiteX145" fmla="*/ 7684821 w 12192000"/>
              <a:gd name="connsiteY145" fmla="*/ 36512 h 1787292"/>
              <a:gd name="connsiteX146" fmla="*/ 7726096 w 12192000"/>
              <a:gd name="connsiteY146" fmla="*/ 52387 h 1787292"/>
              <a:gd name="connsiteX147" fmla="*/ 7762608 w 12192000"/>
              <a:gd name="connsiteY147" fmla="*/ 68262 h 1787292"/>
              <a:gd name="connsiteX148" fmla="*/ 7800708 w 12192000"/>
              <a:gd name="connsiteY148" fmla="*/ 87312 h 1787292"/>
              <a:gd name="connsiteX149" fmla="*/ 7838808 w 12192000"/>
              <a:gd name="connsiteY149" fmla="*/ 106362 h 1787292"/>
              <a:gd name="connsiteX150" fmla="*/ 7875321 w 12192000"/>
              <a:gd name="connsiteY150" fmla="*/ 125412 h 1787292"/>
              <a:gd name="connsiteX151" fmla="*/ 7916596 w 12192000"/>
              <a:gd name="connsiteY151" fmla="*/ 141287 h 1787292"/>
              <a:gd name="connsiteX152" fmla="*/ 7962633 w 12192000"/>
              <a:gd name="connsiteY152" fmla="*/ 155575 h 1787292"/>
              <a:gd name="connsiteX153" fmla="*/ 8015021 w 12192000"/>
              <a:gd name="connsiteY153" fmla="*/ 166687 h 1787292"/>
              <a:gd name="connsiteX154" fmla="*/ 8075346 w 12192000"/>
              <a:gd name="connsiteY154" fmla="*/ 174625 h 1787292"/>
              <a:gd name="connsiteX155" fmla="*/ 8143608 w 12192000"/>
              <a:gd name="connsiteY155" fmla="*/ 176212 h 1787292"/>
              <a:gd name="connsiteX156" fmla="*/ 8211871 w 12192000"/>
              <a:gd name="connsiteY156" fmla="*/ 174625 h 1787292"/>
              <a:gd name="connsiteX157" fmla="*/ 8272196 w 12192000"/>
              <a:gd name="connsiteY157" fmla="*/ 166687 h 1787292"/>
              <a:gd name="connsiteX158" fmla="*/ 8324583 w 12192000"/>
              <a:gd name="connsiteY158" fmla="*/ 155575 h 1787292"/>
              <a:gd name="connsiteX159" fmla="*/ 8370621 w 12192000"/>
              <a:gd name="connsiteY159" fmla="*/ 141287 h 1787292"/>
              <a:gd name="connsiteX160" fmla="*/ 8411896 w 12192000"/>
              <a:gd name="connsiteY160" fmla="*/ 125412 h 1787292"/>
              <a:gd name="connsiteX161" fmla="*/ 8448408 w 12192000"/>
              <a:gd name="connsiteY161" fmla="*/ 106362 h 1787292"/>
              <a:gd name="connsiteX162" fmla="*/ 8486508 w 12192000"/>
              <a:gd name="connsiteY162" fmla="*/ 87312 h 1787292"/>
              <a:gd name="connsiteX163" fmla="*/ 8524608 w 12192000"/>
              <a:gd name="connsiteY163" fmla="*/ 68262 h 1787292"/>
              <a:gd name="connsiteX164" fmla="*/ 8561120 w 12192000"/>
              <a:gd name="connsiteY164" fmla="*/ 52387 h 1787292"/>
              <a:gd name="connsiteX165" fmla="*/ 8602396 w 12192000"/>
              <a:gd name="connsiteY165" fmla="*/ 36512 h 1787292"/>
              <a:gd name="connsiteX166" fmla="*/ 8648432 w 12192000"/>
              <a:gd name="connsiteY166" fmla="*/ 20637 h 1787292"/>
              <a:gd name="connsiteX167" fmla="*/ 8700820 w 12192000"/>
              <a:gd name="connsiteY167" fmla="*/ 9525 h 1787292"/>
              <a:gd name="connsiteX168" fmla="*/ 8761146 w 12192000"/>
              <a:gd name="connsiteY168" fmla="*/ 3175 h 1787292"/>
              <a:gd name="connsiteX169" fmla="*/ 8827820 w 12192000"/>
              <a:gd name="connsiteY169" fmla="*/ 0 h 1787292"/>
              <a:gd name="connsiteX170" fmla="*/ 8897670 w 12192000"/>
              <a:gd name="connsiteY170" fmla="*/ 3175 h 1787292"/>
              <a:gd name="connsiteX171" fmla="*/ 8957996 w 12192000"/>
              <a:gd name="connsiteY171" fmla="*/ 9525 h 1787292"/>
              <a:gd name="connsiteX172" fmla="*/ 9010382 w 12192000"/>
              <a:gd name="connsiteY172" fmla="*/ 20637 h 1787292"/>
              <a:gd name="connsiteX173" fmla="*/ 9056420 w 12192000"/>
              <a:gd name="connsiteY173" fmla="*/ 36512 h 1787292"/>
              <a:gd name="connsiteX174" fmla="*/ 9097696 w 12192000"/>
              <a:gd name="connsiteY174" fmla="*/ 52387 h 1787292"/>
              <a:gd name="connsiteX175" fmla="*/ 9134208 w 12192000"/>
              <a:gd name="connsiteY175" fmla="*/ 68262 h 1787292"/>
              <a:gd name="connsiteX176" fmla="*/ 9172308 w 12192000"/>
              <a:gd name="connsiteY176" fmla="*/ 87312 h 1787292"/>
              <a:gd name="connsiteX177" fmla="*/ 9210408 w 12192000"/>
              <a:gd name="connsiteY177" fmla="*/ 106362 h 1787292"/>
              <a:gd name="connsiteX178" fmla="*/ 9246920 w 12192000"/>
              <a:gd name="connsiteY178" fmla="*/ 125412 h 1787292"/>
              <a:gd name="connsiteX179" fmla="*/ 9288196 w 12192000"/>
              <a:gd name="connsiteY179" fmla="*/ 141287 h 1787292"/>
              <a:gd name="connsiteX180" fmla="*/ 9334232 w 12192000"/>
              <a:gd name="connsiteY180" fmla="*/ 155575 h 1787292"/>
              <a:gd name="connsiteX181" fmla="*/ 9386620 w 12192000"/>
              <a:gd name="connsiteY181" fmla="*/ 166687 h 1787292"/>
              <a:gd name="connsiteX182" fmla="*/ 9446946 w 12192000"/>
              <a:gd name="connsiteY182" fmla="*/ 174625 h 1787292"/>
              <a:gd name="connsiteX183" fmla="*/ 9515208 w 12192000"/>
              <a:gd name="connsiteY183" fmla="*/ 176212 h 1787292"/>
              <a:gd name="connsiteX184" fmla="*/ 9583470 w 12192000"/>
              <a:gd name="connsiteY184" fmla="*/ 174625 h 1787292"/>
              <a:gd name="connsiteX185" fmla="*/ 9643796 w 12192000"/>
              <a:gd name="connsiteY185" fmla="*/ 166687 h 1787292"/>
              <a:gd name="connsiteX186" fmla="*/ 9696182 w 12192000"/>
              <a:gd name="connsiteY186" fmla="*/ 155575 h 1787292"/>
              <a:gd name="connsiteX187" fmla="*/ 9742220 w 12192000"/>
              <a:gd name="connsiteY187" fmla="*/ 141287 h 1787292"/>
              <a:gd name="connsiteX188" fmla="*/ 9783496 w 12192000"/>
              <a:gd name="connsiteY188" fmla="*/ 125412 h 1787292"/>
              <a:gd name="connsiteX189" fmla="*/ 9820008 w 12192000"/>
              <a:gd name="connsiteY189" fmla="*/ 106362 h 1787292"/>
              <a:gd name="connsiteX190" fmla="*/ 9896208 w 12192000"/>
              <a:gd name="connsiteY190" fmla="*/ 68262 h 1787292"/>
              <a:gd name="connsiteX191" fmla="*/ 9932720 w 12192000"/>
              <a:gd name="connsiteY191" fmla="*/ 52387 h 1787292"/>
              <a:gd name="connsiteX192" fmla="*/ 9973996 w 12192000"/>
              <a:gd name="connsiteY192" fmla="*/ 36512 h 1787292"/>
              <a:gd name="connsiteX193" fmla="*/ 10020032 w 12192000"/>
              <a:gd name="connsiteY193" fmla="*/ 20637 h 1787292"/>
              <a:gd name="connsiteX194" fmla="*/ 10072420 w 12192000"/>
              <a:gd name="connsiteY194" fmla="*/ 9525 h 1787292"/>
              <a:gd name="connsiteX195" fmla="*/ 10132746 w 12192000"/>
              <a:gd name="connsiteY195" fmla="*/ 3175 h 1787292"/>
              <a:gd name="connsiteX196" fmla="*/ 10201008 w 12192000"/>
              <a:gd name="connsiteY196" fmla="*/ 0 h 1787292"/>
              <a:gd name="connsiteX197" fmla="*/ 10269270 w 12192000"/>
              <a:gd name="connsiteY197" fmla="*/ 3175 h 1787292"/>
              <a:gd name="connsiteX198" fmla="*/ 10329596 w 12192000"/>
              <a:gd name="connsiteY198" fmla="*/ 9525 h 1787292"/>
              <a:gd name="connsiteX199" fmla="*/ 10381982 w 12192000"/>
              <a:gd name="connsiteY199" fmla="*/ 20637 h 1787292"/>
              <a:gd name="connsiteX200" fmla="*/ 10428020 w 12192000"/>
              <a:gd name="connsiteY200" fmla="*/ 36512 h 1787292"/>
              <a:gd name="connsiteX201" fmla="*/ 10469296 w 12192000"/>
              <a:gd name="connsiteY201" fmla="*/ 52387 h 1787292"/>
              <a:gd name="connsiteX202" fmla="*/ 10505808 w 12192000"/>
              <a:gd name="connsiteY202" fmla="*/ 68262 h 1787292"/>
              <a:gd name="connsiteX203" fmla="*/ 10543908 w 12192000"/>
              <a:gd name="connsiteY203" fmla="*/ 87312 h 1787292"/>
              <a:gd name="connsiteX204" fmla="*/ 10582008 w 12192000"/>
              <a:gd name="connsiteY204" fmla="*/ 106362 h 1787292"/>
              <a:gd name="connsiteX205" fmla="*/ 10618520 w 12192000"/>
              <a:gd name="connsiteY205" fmla="*/ 125412 h 1787292"/>
              <a:gd name="connsiteX206" fmla="*/ 10659796 w 12192000"/>
              <a:gd name="connsiteY206" fmla="*/ 141287 h 1787292"/>
              <a:gd name="connsiteX207" fmla="*/ 10705832 w 12192000"/>
              <a:gd name="connsiteY207" fmla="*/ 155575 h 1787292"/>
              <a:gd name="connsiteX208" fmla="*/ 10758220 w 12192000"/>
              <a:gd name="connsiteY208" fmla="*/ 166687 h 1787292"/>
              <a:gd name="connsiteX209" fmla="*/ 10818546 w 12192000"/>
              <a:gd name="connsiteY209" fmla="*/ 174625 h 1787292"/>
              <a:gd name="connsiteX210" fmla="*/ 10886808 w 12192000"/>
              <a:gd name="connsiteY210" fmla="*/ 176212 h 1787292"/>
              <a:gd name="connsiteX211" fmla="*/ 10955070 w 12192000"/>
              <a:gd name="connsiteY211" fmla="*/ 174625 h 1787292"/>
              <a:gd name="connsiteX212" fmla="*/ 11015396 w 12192000"/>
              <a:gd name="connsiteY212" fmla="*/ 166687 h 1787292"/>
              <a:gd name="connsiteX213" fmla="*/ 11067782 w 12192000"/>
              <a:gd name="connsiteY213" fmla="*/ 155575 h 1787292"/>
              <a:gd name="connsiteX214" fmla="*/ 11113820 w 12192000"/>
              <a:gd name="connsiteY214" fmla="*/ 141287 h 1787292"/>
              <a:gd name="connsiteX215" fmla="*/ 11155096 w 12192000"/>
              <a:gd name="connsiteY215" fmla="*/ 125412 h 1787292"/>
              <a:gd name="connsiteX216" fmla="*/ 11191608 w 12192000"/>
              <a:gd name="connsiteY216" fmla="*/ 106362 h 1787292"/>
              <a:gd name="connsiteX217" fmla="*/ 11229708 w 12192000"/>
              <a:gd name="connsiteY217" fmla="*/ 87312 h 1787292"/>
              <a:gd name="connsiteX218" fmla="*/ 11267808 w 12192000"/>
              <a:gd name="connsiteY218" fmla="*/ 68262 h 1787292"/>
              <a:gd name="connsiteX219" fmla="*/ 11304320 w 12192000"/>
              <a:gd name="connsiteY219" fmla="*/ 52387 h 1787292"/>
              <a:gd name="connsiteX220" fmla="*/ 11345596 w 12192000"/>
              <a:gd name="connsiteY220" fmla="*/ 36512 h 1787292"/>
              <a:gd name="connsiteX221" fmla="*/ 11391632 w 12192000"/>
              <a:gd name="connsiteY221" fmla="*/ 20637 h 1787292"/>
              <a:gd name="connsiteX222" fmla="*/ 11444020 w 12192000"/>
              <a:gd name="connsiteY222" fmla="*/ 9525 h 1787292"/>
              <a:gd name="connsiteX223" fmla="*/ 11504346 w 12192000"/>
              <a:gd name="connsiteY223" fmla="*/ 3175 h 1787292"/>
              <a:gd name="connsiteX224" fmla="*/ 11572608 w 12192000"/>
              <a:gd name="connsiteY224" fmla="*/ 0 h 1787292"/>
              <a:gd name="connsiteX225" fmla="*/ 11640870 w 12192000"/>
              <a:gd name="connsiteY225" fmla="*/ 3175 h 1787292"/>
              <a:gd name="connsiteX226" fmla="*/ 11701196 w 12192000"/>
              <a:gd name="connsiteY226" fmla="*/ 9525 h 1787292"/>
              <a:gd name="connsiteX227" fmla="*/ 11753582 w 12192000"/>
              <a:gd name="connsiteY227" fmla="*/ 20637 h 1787292"/>
              <a:gd name="connsiteX228" fmla="*/ 11799620 w 12192000"/>
              <a:gd name="connsiteY228" fmla="*/ 36512 h 1787292"/>
              <a:gd name="connsiteX229" fmla="*/ 11840896 w 12192000"/>
              <a:gd name="connsiteY229" fmla="*/ 52387 h 1787292"/>
              <a:gd name="connsiteX230" fmla="*/ 11877408 w 12192000"/>
              <a:gd name="connsiteY230" fmla="*/ 68262 h 1787292"/>
              <a:gd name="connsiteX231" fmla="*/ 11915508 w 12192000"/>
              <a:gd name="connsiteY231" fmla="*/ 87312 h 1787292"/>
              <a:gd name="connsiteX232" fmla="*/ 11953608 w 12192000"/>
              <a:gd name="connsiteY232" fmla="*/ 106362 h 1787292"/>
              <a:gd name="connsiteX233" fmla="*/ 11990120 w 12192000"/>
              <a:gd name="connsiteY233" fmla="*/ 125412 h 1787292"/>
              <a:gd name="connsiteX234" fmla="*/ 12031396 w 12192000"/>
              <a:gd name="connsiteY234" fmla="*/ 141287 h 1787292"/>
              <a:gd name="connsiteX235" fmla="*/ 12077432 w 12192000"/>
              <a:gd name="connsiteY235" fmla="*/ 155575 h 1787292"/>
              <a:gd name="connsiteX236" fmla="*/ 12129820 w 12192000"/>
              <a:gd name="connsiteY236" fmla="*/ 166688 h 1787292"/>
              <a:gd name="connsiteX237" fmla="*/ 12190146 w 12192000"/>
              <a:gd name="connsiteY237" fmla="*/ 174625 h 1787292"/>
              <a:gd name="connsiteX238" fmla="*/ 12192000 w 12192000"/>
              <a:gd name="connsiteY238" fmla="*/ 174668 h 1787292"/>
              <a:gd name="connsiteX239" fmla="*/ 12192000 w 12192000"/>
              <a:gd name="connsiteY239" fmla="*/ 885826 h 1787292"/>
              <a:gd name="connsiteX240" fmla="*/ 12192000 w 12192000"/>
              <a:gd name="connsiteY240" fmla="*/ 1787292 h 1787292"/>
              <a:gd name="connsiteX241" fmla="*/ 0 w 12192000"/>
              <a:gd name="connsiteY241" fmla="*/ 1787292 h 1787292"/>
              <a:gd name="connsiteX242" fmla="*/ 0 w 12192000"/>
              <a:gd name="connsiteY242" fmla="*/ 885826 h 1787292"/>
              <a:gd name="connsiteX243" fmla="*/ 0 w 12192000"/>
              <a:gd name="connsiteY243" fmla="*/ 174668 h 1787292"/>
              <a:gd name="connsiteX244" fmla="*/ 1852 w 12192000"/>
              <a:gd name="connsiteY244" fmla="*/ 174625 h 1787292"/>
              <a:gd name="connsiteX245" fmla="*/ 62177 w 12192000"/>
              <a:gd name="connsiteY245" fmla="*/ 166687 h 1787292"/>
              <a:gd name="connsiteX246" fmla="*/ 114564 w 12192000"/>
              <a:gd name="connsiteY246" fmla="*/ 155575 h 1787292"/>
              <a:gd name="connsiteX247" fmla="*/ 160602 w 12192000"/>
              <a:gd name="connsiteY247" fmla="*/ 141287 h 1787292"/>
              <a:gd name="connsiteX248" fmla="*/ 201877 w 12192000"/>
              <a:gd name="connsiteY248" fmla="*/ 125412 h 1787292"/>
              <a:gd name="connsiteX249" fmla="*/ 238389 w 12192000"/>
              <a:gd name="connsiteY249" fmla="*/ 106362 h 1787292"/>
              <a:gd name="connsiteX250" fmla="*/ 276489 w 12192000"/>
              <a:gd name="connsiteY250" fmla="*/ 87312 h 1787292"/>
              <a:gd name="connsiteX251" fmla="*/ 314589 w 12192000"/>
              <a:gd name="connsiteY251" fmla="*/ 68262 h 1787292"/>
              <a:gd name="connsiteX252" fmla="*/ 351102 w 12192000"/>
              <a:gd name="connsiteY252" fmla="*/ 52387 h 1787292"/>
              <a:gd name="connsiteX253" fmla="*/ 392377 w 12192000"/>
              <a:gd name="connsiteY253" fmla="*/ 36512 h 1787292"/>
              <a:gd name="connsiteX254" fmla="*/ 438414 w 12192000"/>
              <a:gd name="connsiteY254" fmla="*/ 20637 h 1787292"/>
              <a:gd name="connsiteX255" fmla="*/ 490802 w 12192000"/>
              <a:gd name="connsiteY255" fmla="*/ 9525 h 1787292"/>
              <a:gd name="connsiteX256" fmla="*/ 551127 w 12192000"/>
              <a:gd name="connsiteY256" fmla="*/ 3175 h 178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12192000" h="1787292">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4" y="20637"/>
                </a:lnTo>
                <a:lnTo>
                  <a:pt x="4605602" y="9525"/>
                </a:lnTo>
                <a:lnTo>
                  <a:pt x="4665928" y="3175"/>
                </a:lnTo>
                <a:lnTo>
                  <a:pt x="4734189" y="0"/>
                </a:lnTo>
                <a:lnTo>
                  <a:pt x="4802453" y="3175"/>
                </a:lnTo>
                <a:lnTo>
                  <a:pt x="4862777" y="9525"/>
                </a:lnTo>
                <a:lnTo>
                  <a:pt x="4915165" y="20637"/>
                </a:lnTo>
                <a:lnTo>
                  <a:pt x="4961201" y="36512"/>
                </a:lnTo>
                <a:lnTo>
                  <a:pt x="5002476" y="52387"/>
                </a:lnTo>
                <a:lnTo>
                  <a:pt x="5038989" y="68262"/>
                </a:lnTo>
                <a:lnTo>
                  <a:pt x="5077089" y="87312"/>
                </a:lnTo>
                <a:lnTo>
                  <a:pt x="5115189" y="106362"/>
                </a:lnTo>
                <a:lnTo>
                  <a:pt x="5151701" y="125412"/>
                </a:lnTo>
                <a:lnTo>
                  <a:pt x="5192976"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09" y="106362"/>
                </a:lnTo>
                <a:lnTo>
                  <a:pt x="5743308" y="87312"/>
                </a:lnTo>
                <a:lnTo>
                  <a:pt x="5781408" y="68262"/>
                </a:lnTo>
                <a:lnTo>
                  <a:pt x="5817921" y="52387"/>
                </a:lnTo>
                <a:lnTo>
                  <a:pt x="5859196" y="36512"/>
                </a:lnTo>
                <a:lnTo>
                  <a:pt x="5905234" y="20637"/>
                </a:lnTo>
                <a:lnTo>
                  <a:pt x="5957621" y="9525"/>
                </a:lnTo>
                <a:lnTo>
                  <a:pt x="6017947" y="3175"/>
                </a:lnTo>
                <a:lnTo>
                  <a:pt x="6086208"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2000" y="174668"/>
                </a:lnTo>
                <a:lnTo>
                  <a:pt x="12192000" y="885826"/>
                </a:lnTo>
                <a:lnTo>
                  <a:pt x="12192000" y="1787292"/>
                </a:lnTo>
                <a:lnTo>
                  <a:pt x="0" y="1787292"/>
                </a:lnTo>
                <a:lnTo>
                  <a:pt x="0" y="885826"/>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80D0E093-947D-5046-B4E9-518ACB560705}"/>
              </a:ext>
            </a:extLst>
          </p:cNvPr>
          <p:cNvSpPr>
            <a:spLocks noGrp="1"/>
          </p:cNvSpPr>
          <p:nvPr>
            <p:ph type="subTitle" idx="1"/>
          </p:nvPr>
        </p:nvSpPr>
        <p:spPr>
          <a:xfrm>
            <a:off x="2073314" y="5493376"/>
            <a:ext cx="8045373" cy="742279"/>
          </a:xfrm>
        </p:spPr>
        <p:txBody>
          <a:bodyPr anchor="ctr">
            <a:normAutofit/>
          </a:bodyPr>
          <a:lstStyle/>
          <a:p>
            <a:endParaRPr lang="en-US" sz="1800">
              <a:solidFill>
                <a:srgbClr val="2A1A00"/>
              </a:solidFill>
            </a:endParaRPr>
          </a:p>
        </p:txBody>
      </p:sp>
    </p:spTree>
    <p:extLst>
      <p:ext uri="{BB962C8B-B14F-4D97-AF65-F5344CB8AC3E}">
        <p14:creationId xmlns:p14="http://schemas.microsoft.com/office/powerpoint/2010/main" val="4232974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22C3B48-99E5-4B5C-8E49-15C2A9552F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BD0562D5-73CA-B440-BE13-482614613B47}"/>
              </a:ext>
            </a:extLst>
          </p:cNvPr>
          <p:cNvSpPr>
            <a:spLocks noGrp="1"/>
          </p:cNvSpPr>
          <p:nvPr>
            <p:ph type="title"/>
          </p:nvPr>
        </p:nvSpPr>
        <p:spPr>
          <a:xfrm>
            <a:off x="8050787" y="482321"/>
            <a:ext cx="3656581" cy="5571625"/>
          </a:xfrm>
        </p:spPr>
        <p:txBody>
          <a:bodyPr anchor="ctr">
            <a:normAutofit/>
          </a:bodyPr>
          <a:lstStyle/>
          <a:p>
            <a:r>
              <a:rPr lang="en-US" sz="4700" dirty="0"/>
              <a:t>Paraphrase, summary or quotation?</a:t>
            </a:r>
          </a:p>
        </p:txBody>
      </p:sp>
      <p:sp>
        <p:nvSpPr>
          <p:cNvPr id="11" name="Freeform 10">
            <a:extLst>
              <a:ext uri="{FF2B5EF4-FFF2-40B4-BE49-F238E27FC236}">
                <a16:creationId xmlns:a16="http://schemas.microsoft.com/office/drawing/2014/main" id="{C67B4E51-3288-4A1F-A92C-87C9401EDE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75692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13" name="Rectangle 12">
            <a:extLst>
              <a:ext uri="{FF2B5EF4-FFF2-40B4-BE49-F238E27FC236}">
                <a16:creationId xmlns:a16="http://schemas.microsoft.com/office/drawing/2014/main" id="{D3E95A6B-F840-413C-9E78-C33C02FFA4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a:extLst>
              <a:ext uri="{FF2B5EF4-FFF2-40B4-BE49-F238E27FC236}">
                <a16:creationId xmlns:a16="http://schemas.microsoft.com/office/drawing/2014/main" id="{DDB2ACD0-0922-48FD-B118-3C847521983D}"/>
              </a:ext>
            </a:extLst>
          </p:cNvPr>
          <p:cNvGraphicFramePr>
            <a:graphicFrameLocks noGrp="1"/>
          </p:cNvGraphicFramePr>
          <p:nvPr>
            <p:ph idx="1"/>
            <p:extLst>
              <p:ext uri="{D42A27DB-BD31-4B8C-83A1-F6EECF244321}">
                <p14:modId xmlns:p14="http://schemas.microsoft.com/office/powerpoint/2010/main" val="1711817667"/>
              </p:ext>
            </p:extLst>
          </p:nvPr>
        </p:nvGraphicFramePr>
        <p:xfrm>
          <a:off x="765175" y="481013"/>
          <a:ext cx="6305550" cy="55732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D134E35A-C2AF-454B-B63A-70B3F0F65FD0}"/>
              </a:ext>
            </a:extLst>
          </p:cNvPr>
          <p:cNvSpPr txBox="1"/>
          <p:nvPr/>
        </p:nvSpPr>
        <p:spPr>
          <a:xfrm>
            <a:off x="765175" y="6178973"/>
            <a:ext cx="8128764" cy="276999"/>
          </a:xfrm>
          <a:prstGeom prst="rect">
            <a:avLst/>
          </a:prstGeom>
          <a:noFill/>
        </p:spPr>
        <p:txBody>
          <a:bodyPr wrap="none" rtlCol="0">
            <a:spAutoFit/>
          </a:bodyPr>
          <a:lstStyle/>
          <a:p>
            <a:r>
              <a:rPr lang="en-US" sz="1200" dirty="0"/>
              <a:t>All examples taken from Tseng-</a:t>
            </a:r>
            <a:r>
              <a:rPr lang="en-US" sz="1200" dirty="0" err="1"/>
              <a:t>Putterman</a:t>
            </a:r>
            <a:r>
              <a:rPr lang="en-US" sz="1200" dirty="0"/>
              <a:t>, Mark. “One Way That </a:t>
            </a:r>
            <a:r>
              <a:rPr lang="en-US" sz="1200" i="1" dirty="0"/>
              <a:t>Crazy Rich Asians </a:t>
            </a:r>
            <a:r>
              <a:rPr lang="en-US" sz="1200" dirty="0"/>
              <a:t>Is a Step Backward.” </a:t>
            </a:r>
            <a:r>
              <a:rPr lang="en-US" sz="1200" i="1" dirty="0"/>
              <a:t>The Atlantic</a:t>
            </a:r>
            <a:r>
              <a:rPr lang="en-US" sz="1200" dirty="0"/>
              <a:t>, 23 Aug 2018.</a:t>
            </a:r>
          </a:p>
        </p:txBody>
      </p:sp>
    </p:spTree>
    <p:extLst>
      <p:ext uri="{BB962C8B-B14F-4D97-AF65-F5344CB8AC3E}">
        <p14:creationId xmlns:p14="http://schemas.microsoft.com/office/powerpoint/2010/main" val="5915556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FFF854-050F-D045-BE48-487485222B64}"/>
              </a:ext>
            </a:extLst>
          </p:cNvPr>
          <p:cNvSpPr>
            <a:spLocks noGrp="1"/>
          </p:cNvSpPr>
          <p:nvPr>
            <p:ph type="title"/>
          </p:nvPr>
        </p:nvSpPr>
        <p:spPr/>
        <p:txBody>
          <a:bodyPr/>
          <a:lstStyle/>
          <a:p>
            <a:r>
              <a:rPr lang="en-US" dirty="0"/>
              <a:t>Which works best?</a:t>
            </a:r>
          </a:p>
        </p:txBody>
      </p:sp>
      <p:graphicFrame>
        <p:nvGraphicFramePr>
          <p:cNvPr id="5" name="Content Placeholder 2">
            <a:extLst>
              <a:ext uri="{FF2B5EF4-FFF2-40B4-BE49-F238E27FC236}">
                <a16:creationId xmlns:a16="http://schemas.microsoft.com/office/drawing/2014/main" id="{8F44F254-3496-4111-A049-401932769D35}"/>
              </a:ext>
            </a:extLst>
          </p:cNvPr>
          <p:cNvGraphicFramePr>
            <a:graphicFrameLocks noGrp="1"/>
          </p:cNvGraphicFramePr>
          <p:nvPr>
            <p:ph idx="1"/>
          </p:nvPr>
        </p:nvGraphicFramePr>
        <p:xfrm>
          <a:off x="1251678" y="2286001"/>
          <a:ext cx="10178322" cy="35935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a:extLst>
              <a:ext uri="{FF2B5EF4-FFF2-40B4-BE49-F238E27FC236}">
                <a16:creationId xmlns:a16="http://schemas.microsoft.com/office/drawing/2014/main" id="{B7D25036-013A-474E-8CA3-9FEF5A8DE557}"/>
              </a:ext>
            </a:extLst>
          </p:cNvPr>
          <p:cNvSpPr txBox="1"/>
          <p:nvPr/>
        </p:nvSpPr>
        <p:spPr>
          <a:xfrm>
            <a:off x="1251678" y="6152576"/>
            <a:ext cx="8128764" cy="276999"/>
          </a:xfrm>
          <a:prstGeom prst="rect">
            <a:avLst/>
          </a:prstGeom>
          <a:noFill/>
        </p:spPr>
        <p:txBody>
          <a:bodyPr wrap="none" rtlCol="0">
            <a:spAutoFit/>
          </a:bodyPr>
          <a:lstStyle/>
          <a:p>
            <a:r>
              <a:rPr lang="en-US" sz="1200" dirty="0"/>
              <a:t>All examples taken from Tseng-</a:t>
            </a:r>
            <a:r>
              <a:rPr lang="en-US" sz="1200" dirty="0" err="1"/>
              <a:t>Putterman</a:t>
            </a:r>
            <a:r>
              <a:rPr lang="en-US" sz="1200" dirty="0"/>
              <a:t>, Mark. “One Way That </a:t>
            </a:r>
            <a:r>
              <a:rPr lang="en-US" sz="1200" i="1" dirty="0"/>
              <a:t>Crazy Rich Asians </a:t>
            </a:r>
            <a:r>
              <a:rPr lang="en-US" sz="1200" dirty="0"/>
              <a:t>Is a Step Backward.” </a:t>
            </a:r>
            <a:r>
              <a:rPr lang="en-US" sz="1200" i="1" dirty="0"/>
              <a:t>The Atlantic</a:t>
            </a:r>
            <a:r>
              <a:rPr lang="en-US" sz="1200" dirty="0"/>
              <a:t>, 23 Aug 2018.</a:t>
            </a:r>
          </a:p>
        </p:txBody>
      </p:sp>
    </p:spTree>
    <p:extLst>
      <p:ext uri="{BB962C8B-B14F-4D97-AF65-F5344CB8AC3E}">
        <p14:creationId xmlns:p14="http://schemas.microsoft.com/office/powerpoint/2010/main" val="2358999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FFF854-050F-D045-BE48-487485222B64}"/>
              </a:ext>
            </a:extLst>
          </p:cNvPr>
          <p:cNvSpPr>
            <a:spLocks noGrp="1"/>
          </p:cNvSpPr>
          <p:nvPr>
            <p:ph type="title"/>
          </p:nvPr>
        </p:nvSpPr>
        <p:spPr/>
        <p:txBody>
          <a:bodyPr/>
          <a:lstStyle/>
          <a:p>
            <a:r>
              <a:rPr lang="en-US" dirty="0"/>
              <a:t>Which works best?</a:t>
            </a:r>
          </a:p>
        </p:txBody>
      </p:sp>
      <p:graphicFrame>
        <p:nvGraphicFramePr>
          <p:cNvPr id="5" name="Content Placeholder 2">
            <a:extLst>
              <a:ext uri="{FF2B5EF4-FFF2-40B4-BE49-F238E27FC236}">
                <a16:creationId xmlns:a16="http://schemas.microsoft.com/office/drawing/2014/main" id="{8F44F254-3496-4111-A049-401932769D35}"/>
              </a:ext>
            </a:extLst>
          </p:cNvPr>
          <p:cNvGraphicFramePr>
            <a:graphicFrameLocks noGrp="1"/>
          </p:cNvGraphicFramePr>
          <p:nvPr>
            <p:ph idx="1"/>
            <p:extLst>
              <p:ext uri="{D42A27DB-BD31-4B8C-83A1-F6EECF244321}">
                <p14:modId xmlns:p14="http://schemas.microsoft.com/office/powerpoint/2010/main" val="2042113993"/>
              </p:ext>
            </p:extLst>
          </p:nvPr>
        </p:nvGraphicFramePr>
        <p:xfrm>
          <a:off x="1251678" y="2286001"/>
          <a:ext cx="10178322" cy="35935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a:extLst>
              <a:ext uri="{FF2B5EF4-FFF2-40B4-BE49-F238E27FC236}">
                <a16:creationId xmlns:a16="http://schemas.microsoft.com/office/drawing/2014/main" id="{B7D25036-013A-474E-8CA3-9FEF5A8DE557}"/>
              </a:ext>
            </a:extLst>
          </p:cNvPr>
          <p:cNvSpPr txBox="1"/>
          <p:nvPr/>
        </p:nvSpPr>
        <p:spPr>
          <a:xfrm>
            <a:off x="1251678" y="6152576"/>
            <a:ext cx="8128764" cy="276999"/>
          </a:xfrm>
          <a:prstGeom prst="rect">
            <a:avLst/>
          </a:prstGeom>
          <a:noFill/>
        </p:spPr>
        <p:txBody>
          <a:bodyPr wrap="none" rtlCol="0">
            <a:spAutoFit/>
          </a:bodyPr>
          <a:lstStyle/>
          <a:p>
            <a:r>
              <a:rPr lang="en-US" sz="1200" dirty="0"/>
              <a:t>All examples taken from Tseng-</a:t>
            </a:r>
            <a:r>
              <a:rPr lang="en-US" sz="1200" dirty="0" err="1"/>
              <a:t>Putterman</a:t>
            </a:r>
            <a:r>
              <a:rPr lang="en-US" sz="1200" dirty="0"/>
              <a:t>, Mark. “One Way That </a:t>
            </a:r>
            <a:r>
              <a:rPr lang="en-US" sz="1200" i="1" dirty="0"/>
              <a:t>Crazy Rich Asians </a:t>
            </a:r>
            <a:r>
              <a:rPr lang="en-US" sz="1200" dirty="0"/>
              <a:t>Is a Step Backward.” </a:t>
            </a:r>
            <a:r>
              <a:rPr lang="en-US" sz="1200" i="1" dirty="0"/>
              <a:t>The Atlantic</a:t>
            </a:r>
            <a:r>
              <a:rPr lang="en-US" sz="1200" dirty="0"/>
              <a:t>, 23 Aug 2018.</a:t>
            </a:r>
          </a:p>
        </p:txBody>
      </p:sp>
    </p:spTree>
    <p:extLst>
      <p:ext uri="{BB962C8B-B14F-4D97-AF65-F5344CB8AC3E}">
        <p14:creationId xmlns:p14="http://schemas.microsoft.com/office/powerpoint/2010/main" val="32740529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FFF854-050F-D045-BE48-487485222B64}"/>
              </a:ext>
            </a:extLst>
          </p:cNvPr>
          <p:cNvSpPr>
            <a:spLocks noGrp="1"/>
          </p:cNvSpPr>
          <p:nvPr>
            <p:ph type="title"/>
          </p:nvPr>
        </p:nvSpPr>
        <p:spPr/>
        <p:txBody>
          <a:bodyPr/>
          <a:lstStyle/>
          <a:p>
            <a:r>
              <a:rPr lang="en-US" dirty="0"/>
              <a:t>Which works best?</a:t>
            </a:r>
          </a:p>
        </p:txBody>
      </p:sp>
      <p:graphicFrame>
        <p:nvGraphicFramePr>
          <p:cNvPr id="5" name="Content Placeholder 2">
            <a:extLst>
              <a:ext uri="{FF2B5EF4-FFF2-40B4-BE49-F238E27FC236}">
                <a16:creationId xmlns:a16="http://schemas.microsoft.com/office/drawing/2014/main" id="{8F44F254-3496-4111-A049-401932769D35}"/>
              </a:ext>
            </a:extLst>
          </p:cNvPr>
          <p:cNvGraphicFramePr>
            <a:graphicFrameLocks noGrp="1"/>
          </p:cNvGraphicFramePr>
          <p:nvPr>
            <p:ph idx="1"/>
            <p:extLst>
              <p:ext uri="{D42A27DB-BD31-4B8C-83A1-F6EECF244321}">
                <p14:modId xmlns:p14="http://schemas.microsoft.com/office/powerpoint/2010/main" val="3853033531"/>
              </p:ext>
            </p:extLst>
          </p:nvPr>
        </p:nvGraphicFramePr>
        <p:xfrm>
          <a:off x="1251678" y="2286001"/>
          <a:ext cx="10178322" cy="35935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a:extLst>
              <a:ext uri="{FF2B5EF4-FFF2-40B4-BE49-F238E27FC236}">
                <a16:creationId xmlns:a16="http://schemas.microsoft.com/office/drawing/2014/main" id="{B7D25036-013A-474E-8CA3-9FEF5A8DE557}"/>
              </a:ext>
            </a:extLst>
          </p:cNvPr>
          <p:cNvSpPr txBox="1"/>
          <p:nvPr/>
        </p:nvSpPr>
        <p:spPr>
          <a:xfrm>
            <a:off x="1251678" y="6152576"/>
            <a:ext cx="8128764" cy="276999"/>
          </a:xfrm>
          <a:prstGeom prst="rect">
            <a:avLst/>
          </a:prstGeom>
          <a:noFill/>
        </p:spPr>
        <p:txBody>
          <a:bodyPr wrap="none" rtlCol="0">
            <a:spAutoFit/>
          </a:bodyPr>
          <a:lstStyle/>
          <a:p>
            <a:r>
              <a:rPr lang="en-US" sz="1200" dirty="0"/>
              <a:t>All examples taken from Tseng-</a:t>
            </a:r>
            <a:r>
              <a:rPr lang="en-US" sz="1200" dirty="0" err="1"/>
              <a:t>Putterman</a:t>
            </a:r>
            <a:r>
              <a:rPr lang="en-US" sz="1200" dirty="0"/>
              <a:t>, Mark. “One Way That </a:t>
            </a:r>
            <a:r>
              <a:rPr lang="en-US" sz="1200" i="1" dirty="0"/>
              <a:t>Crazy Rich Asians </a:t>
            </a:r>
            <a:r>
              <a:rPr lang="en-US" sz="1200" dirty="0"/>
              <a:t>Is a Step Backward.” </a:t>
            </a:r>
            <a:r>
              <a:rPr lang="en-US" sz="1200" i="1" dirty="0"/>
              <a:t>The Atlantic</a:t>
            </a:r>
            <a:r>
              <a:rPr lang="en-US" sz="1200" dirty="0"/>
              <a:t>, 23 Aug 2018.</a:t>
            </a:r>
          </a:p>
        </p:txBody>
      </p:sp>
    </p:spTree>
    <p:extLst>
      <p:ext uri="{BB962C8B-B14F-4D97-AF65-F5344CB8AC3E}">
        <p14:creationId xmlns:p14="http://schemas.microsoft.com/office/powerpoint/2010/main" val="16401029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FF905-669C-3D42-AF8B-98A0AC3FE9BC}"/>
              </a:ext>
            </a:extLst>
          </p:cNvPr>
          <p:cNvSpPr>
            <a:spLocks noGrp="1"/>
          </p:cNvSpPr>
          <p:nvPr>
            <p:ph type="title"/>
          </p:nvPr>
        </p:nvSpPr>
        <p:spPr>
          <a:xfrm>
            <a:off x="1251679" y="644525"/>
            <a:ext cx="3384329" cy="5408866"/>
          </a:xfrm>
        </p:spPr>
        <p:txBody>
          <a:bodyPr anchor="ctr">
            <a:normAutofit/>
          </a:bodyPr>
          <a:lstStyle/>
          <a:p>
            <a:r>
              <a:rPr lang="en-US" sz="4000"/>
              <a:t>six Reasons why students quote too much</a:t>
            </a:r>
          </a:p>
        </p:txBody>
      </p:sp>
      <p:graphicFrame>
        <p:nvGraphicFramePr>
          <p:cNvPr id="5" name="Content Placeholder 2">
            <a:extLst>
              <a:ext uri="{FF2B5EF4-FFF2-40B4-BE49-F238E27FC236}">
                <a16:creationId xmlns:a16="http://schemas.microsoft.com/office/drawing/2014/main" id="{F10C6641-9861-4196-A61B-C87C7B7E9A70}"/>
              </a:ext>
            </a:extLst>
          </p:cNvPr>
          <p:cNvGraphicFramePr>
            <a:graphicFrameLocks noGrp="1"/>
          </p:cNvGraphicFramePr>
          <p:nvPr>
            <p:ph idx="1"/>
            <p:extLst>
              <p:ext uri="{D42A27DB-BD31-4B8C-83A1-F6EECF244321}">
                <p14:modId xmlns:p14="http://schemas.microsoft.com/office/powerpoint/2010/main" val="2186262694"/>
              </p:ext>
            </p:extLst>
          </p:nvPr>
        </p:nvGraphicFramePr>
        <p:xfrm>
          <a:off x="5175250" y="644525"/>
          <a:ext cx="6254750" cy="54088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9720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0A7D14-7B67-4022-A8BE-1CCD4A0F1B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BF72D547-482A-6E49-80A6-4ACA4BB2CC0A}"/>
              </a:ext>
            </a:extLst>
          </p:cNvPr>
          <p:cNvSpPr>
            <a:spLocks noGrp="1"/>
          </p:cNvSpPr>
          <p:nvPr>
            <p:ph type="title"/>
          </p:nvPr>
        </p:nvSpPr>
        <p:spPr>
          <a:xfrm>
            <a:off x="1251678" y="382385"/>
            <a:ext cx="10178322" cy="1492132"/>
          </a:xfrm>
        </p:spPr>
        <p:txBody>
          <a:bodyPr anchor="ctr">
            <a:normAutofit/>
          </a:bodyPr>
          <a:lstStyle/>
          <a:p>
            <a:r>
              <a:rPr lang="en-US" dirty="0"/>
              <a:t>When should I quote?</a:t>
            </a:r>
          </a:p>
        </p:txBody>
      </p:sp>
      <p:sp>
        <p:nvSpPr>
          <p:cNvPr id="11" name="Freeform 6">
            <a:extLst>
              <a:ext uri="{FF2B5EF4-FFF2-40B4-BE49-F238E27FC236}">
                <a16:creationId xmlns:a16="http://schemas.microsoft.com/office/drawing/2014/main" id="{AB09A9E8-BF27-4613-A775-071F082083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1"/>
          </a:solidFill>
          <a:ln w="0">
            <a:noFill/>
            <a:prstDash val="solid"/>
            <a:round/>
            <a:headEnd/>
            <a:tailEnd/>
          </a:ln>
        </p:spPr>
      </p:sp>
      <p:sp>
        <p:nvSpPr>
          <p:cNvPr id="13" name="Rectangle 12">
            <a:extLst>
              <a:ext uri="{FF2B5EF4-FFF2-40B4-BE49-F238E27FC236}">
                <a16:creationId xmlns:a16="http://schemas.microsoft.com/office/drawing/2014/main" id="{C3AFE299-6F79-44AF-9A77-2DC2DC1F84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a:extLst>
              <a:ext uri="{FF2B5EF4-FFF2-40B4-BE49-F238E27FC236}">
                <a16:creationId xmlns:a16="http://schemas.microsoft.com/office/drawing/2014/main" id="{59DB5882-FE1F-40BE-981B-7EE49C279D74}"/>
              </a:ext>
            </a:extLst>
          </p:cNvPr>
          <p:cNvGraphicFramePr>
            <a:graphicFrameLocks noGrp="1"/>
          </p:cNvGraphicFramePr>
          <p:nvPr>
            <p:ph idx="1"/>
            <p:extLst>
              <p:ext uri="{D42A27DB-BD31-4B8C-83A1-F6EECF244321}">
                <p14:modId xmlns:p14="http://schemas.microsoft.com/office/powerpoint/2010/main" val="401697708"/>
              </p:ext>
            </p:extLst>
          </p:nvPr>
        </p:nvGraphicFramePr>
        <p:xfrm>
          <a:off x="1250950" y="2286000"/>
          <a:ext cx="10179050" cy="35941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943733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A80C80-AD3B-E04A-B2C0-D93CC7DAB5AB}"/>
              </a:ext>
            </a:extLst>
          </p:cNvPr>
          <p:cNvSpPr>
            <a:spLocks noGrp="1"/>
          </p:cNvSpPr>
          <p:nvPr>
            <p:ph type="title"/>
          </p:nvPr>
        </p:nvSpPr>
        <p:spPr/>
        <p:txBody>
          <a:bodyPr/>
          <a:lstStyle/>
          <a:p>
            <a:r>
              <a:rPr lang="en-US" dirty="0"/>
              <a:t>Otherwise:</a:t>
            </a:r>
          </a:p>
        </p:txBody>
      </p:sp>
      <p:graphicFrame>
        <p:nvGraphicFramePr>
          <p:cNvPr id="6" name="Content Placeholder 2">
            <a:extLst>
              <a:ext uri="{FF2B5EF4-FFF2-40B4-BE49-F238E27FC236}">
                <a16:creationId xmlns:a16="http://schemas.microsoft.com/office/drawing/2014/main" id="{F7DA75EF-613B-4B53-AE75-E66DDE4498E4}"/>
              </a:ext>
            </a:extLst>
          </p:cNvPr>
          <p:cNvGraphicFramePr>
            <a:graphicFrameLocks noGrp="1"/>
          </p:cNvGraphicFramePr>
          <p:nvPr>
            <p:ph idx="1"/>
            <p:extLst>
              <p:ext uri="{D42A27DB-BD31-4B8C-83A1-F6EECF244321}">
                <p14:modId xmlns:p14="http://schemas.microsoft.com/office/powerpoint/2010/main" val="3794975350"/>
              </p:ext>
            </p:extLst>
          </p:nvPr>
        </p:nvGraphicFramePr>
        <p:xfrm>
          <a:off x="1251678" y="2286001"/>
          <a:ext cx="10178322" cy="35935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1039950"/>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docProps/app.xml><?xml version="1.0" encoding="utf-8"?>
<Properties xmlns="http://schemas.openxmlformats.org/officeDocument/2006/extended-properties" xmlns:vt="http://schemas.openxmlformats.org/officeDocument/2006/docPropsVTypes">
  <Template>Badge</Template>
  <TotalTime>430</TotalTime>
  <Words>885</Words>
  <Application>Microsoft Macintosh PowerPoint</Application>
  <PresentationFormat>Widescreen</PresentationFormat>
  <Paragraphs>35</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Gill Sans MT</vt:lpstr>
      <vt:lpstr>Impact</vt:lpstr>
      <vt:lpstr>Badge</vt:lpstr>
      <vt:lpstr>Paraphrase, summary &amp; quotation</vt:lpstr>
      <vt:lpstr>Paraphrase, summary or quotation?</vt:lpstr>
      <vt:lpstr>Which works best?</vt:lpstr>
      <vt:lpstr>Which works best?</vt:lpstr>
      <vt:lpstr>Which works best?</vt:lpstr>
      <vt:lpstr>six Reasons why students quote too much</vt:lpstr>
      <vt:lpstr>When should I quote?</vt:lpstr>
      <vt:lpstr>Otherwise: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Paraphrase, summary &amp; quotation</dc:title>
  <dc:creator>Solly, Nicola A</dc:creator>
  <cp:lastModifiedBy>Solly, Nicola A</cp:lastModifiedBy>
  <cp:revision>10</cp:revision>
  <dcterms:created xsi:type="dcterms:W3CDTF">2021-04-07T14:39:59Z</dcterms:created>
  <dcterms:modified xsi:type="dcterms:W3CDTF">2021-04-07T21:50:04Z</dcterms:modified>
</cp:coreProperties>
</file>