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svg"/><Relationship Id="rId1" Type="http://schemas.openxmlformats.org/officeDocument/2006/relationships/image" Target="../media/image1.png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image" Target="../media/image7.png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svg"/><Relationship Id="rId1" Type="http://schemas.openxmlformats.org/officeDocument/2006/relationships/image" Target="../media/image13.png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8091A2-5767-4F77-81AA-EFE75F5817A2}" type="doc">
      <dgm:prSet loTypeId="urn:microsoft.com/office/officeart/2016/7/layout/BasicLinearProcessNumbered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EBB60D6-3502-426D-ABD5-58B4162083C1}">
      <dgm:prSet/>
      <dgm:spPr/>
      <dgm:t>
        <a:bodyPr/>
        <a:lstStyle/>
        <a:p>
          <a:pPr>
            <a:defRPr cap="all"/>
          </a:pPr>
          <a:r>
            <a:rPr lang="en-US"/>
            <a:t>Find your position</a:t>
          </a:r>
        </a:p>
      </dgm:t>
    </dgm:pt>
    <dgm:pt modelId="{38592960-1A00-45B6-AE40-BA678B479920}" type="parTrans" cxnId="{BCA7CA02-01AC-45E8-A038-80490F4D84BA}">
      <dgm:prSet/>
      <dgm:spPr/>
      <dgm:t>
        <a:bodyPr/>
        <a:lstStyle/>
        <a:p>
          <a:endParaRPr lang="en-US"/>
        </a:p>
      </dgm:t>
    </dgm:pt>
    <dgm:pt modelId="{B0ACBEDA-48E3-4C3C-A6E1-3BF18D5FA35C}" type="sibTrans" cxnId="{BCA7CA02-01AC-45E8-A038-80490F4D84BA}">
      <dgm:prSet phldrT="1"/>
      <dgm:spPr/>
      <dgm:t>
        <a:bodyPr/>
        <a:lstStyle/>
        <a:p>
          <a:r>
            <a:rPr lang="en-US"/>
            <a:t>1</a:t>
          </a:r>
        </a:p>
      </dgm:t>
    </dgm:pt>
    <dgm:pt modelId="{F1C56266-4031-415A-9A49-678EA5ADDD1C}">
      <dgm:prSet/>
      <dgm:spPr/>
      <dgm:t>
        <a:bodyPr/>
        <a:lstStyle/>
        <a:p>
          <a:pPr>
            <a:defRPr cap="all"/>
          </a:pPr>
          <a:r>
            <a:rPr lang="en-US"/>
            <a:t>Support your position with evidence</a:t>
          </a:r>
        </a:p>
      </dgm:t>
    </dgm:pt>
    <dgm:pt modelId="{9E1D503A-3F31-462B-A0A5-D7608C770293}" type="parTrans" cxnId="{F8CF14A5-84E1-476A-A1FA-F5C4EED91209}">
      <dgm:prSet/>
      <dgm:spPr/>
      <dgm:t>
        <a:bodyPr/>
        <a:lstStyle/>
        <a:p>
          <a:endParaRPr lang="en-US"/>
        </a:p>
      </dgm:t>
    </dgm:pt>
    <dgm:pt modelId="{010E1701-75BB-41F0-A25A-EB83E5B8F2F0}" type="sibTrans" cxnId="{F8CF14A5-84E1-476A-A1FA-F5C4EED91209}">
      <dgm:prSet phldrT="2"/>
      <dgm:spPr/>
      <dgm:t>
        <a:bodyPr/>
        <a:lstStyle/>
        <a:p>
          <a:r>
            <a:rPr lang="en-US"/>
            <a:t>2</a:t>
          </a:r>
        </a:p>
      </dgm:t>
    </dgm:pt>
    <dgm:pt modelId="{4168284C-5D60-4B39-84D2-53EB01DF11BD}">
      <dgm:prSet/>
      <dgm:spPr/>
      <dgm:t>
        <a:bodyPr/>
        <a:lstStyle/>
        <a:p>
          <a:pPr>
            <a:defRPr cap="all"/>
          </a:pPr>
          <a:r>
            <a:rPr lang="en-US"/>
            <a:t>refute counter-arguments</a:t>
          </a:r>
        </a:p>
      </dgm:t>
    </dgm:pt>
    <dgm:pt modelId="{E610F81B-97C3-4C7A-973B-E956A4D9961A}" type="parTrans" cxnId="{E17065C3-B8FA-401F-B207-3C102B2DD27E}">
      <dgm:prSet/>
      <dgm:spPr/>
      <dgm:t>
        <a:bodyPr/>
        <a:lstStyle/>
        <a:p>
          <a:endParaRPr lang="en-US"/>
        </a:p>
      </dgm:t>
    </dgm:pt>
    <dgm:pt modelId="{0C9C5CB2-5BCE-470C-922B-948042D257A6}" type="sibTrans" cxnId="{E17065C3-B8FA-401F-B207-3C102B2DD27E}">
      <dgm:prSet phldrT="3"/>
      <dgm:spPr/>
      <dgm:t>
        <a:bodyPr/>
        <a:lstStyle/>
        <a:p>
          <a:r>
            <a:rPr lang="en-US"/>
            <a:t>3</a:t>
          </a:r>
        </a:p>
      </dgm:t>
    </dgm:pt>
    <dgm:pt modelId="{F8D1305E-D022-D74C-9129-A9393758C871}" type="pres">
      <dgm:prSet presAssocID="{918091A2-5767-4F77-81AA-EFE75F5817A2}" presName="Name0" presStyleCnt="0">
        <dgm:presLayoutVars>
          <dgm:animLvl val="lvl"/>
          <dgm:resizeHandles val="exact"/>
        </dgm:presLayoutVars>
      </dgm:prSet>
      <dgm:spPr/>
    </dgm:pt>
    <dgm:pt modelId="{473FE1F3-D947-9E43-AA6A-F2F32328F723}" type="pres">
      <dgm:prSet presAssocID="{4EBB60D6-3502-426D-ABD5-58B4162083C1}" presName="compositeNode" presStyleCnt="0">
        <dgm:presLayoutVars>
          <dgm:bulletEnabled val="1"/>
        </dgm:presLayoutVars>
      </dgm:prSet>
      <dgm:spPr/>
    </dgm:pt>
    <dgm:pt modelId="{A2BB43ED-39D9-0249-8DA8-A4BE7F546B98}" type="pres">
      <dgm:prSet presAssocID="{4EBB60D6-3502-426D-ABD5-58B4162083C1}" presName="bgRect" presStyleLbl="bgAccFollowNode1" presStyleIdx="0" presStyleCnt="3"/>
      <dgm:spPr/>
    </dgm:pt>
    <dgm:pt modelId="{357562C1-5CA7-0440-A3A3-3636AEFFA6DA}" type="pres">
      <dgm:prSet presAssocID="{B0ACBEDA-48E3-4C3C-A6E1-3BF18D5FA35C}" presName="sibTransNodeCircle" presStyleLbl="alignNode1" presStyleIdx="0" presStyleCnt="6">
        <dgm:presLayoutVars>
          <dgm:chMax val="0"/>
          <dgm:bulletEnabled/>
        </dgm:presLayoutVars>
      </dgm:prSet>
      <dgm:spPr/>
    </dgm:pt>
    <dgm:pt modelId="{0ED61B6D-7EF0-E24A-947D-E4773FC59C93}" type="pres">
      <dgm:prSet presAssocID="{4EBB60D6-3502-426D-ABD5-58B4162083C1}" presName="bottomLine" presStyleLbl="alignNode1" presStyleIdx="1" presStyleCnt="6">
        <dgm:presLayoutVars/>
      </dgm:prSet>
      <dgm:spPr/>
    </dgm:pt>
    <dgm:pt modelId="{34D4C83D-3D21-0243-B492-738F20DE379F}" type="pres">
      <dgm:prSet presAssocID="{4EBB60D6-3502-426D-ABD5-58B4162083C1}" presName="nodeText" presStyleLbl="bgAccFollowNode1" presStyleIdx="0" presStyleCnt="3">
        <dgm:presLayoutVars>
          <dgm:bulletEnabled val="1"/>
        </dgm:presLayoutVars>
      </dgm:prSet>
      <dgm:spPr/>
    </dgm:pt>
    <dgm:pt modelId="{86DE239F-96A9-0E44-BE67-3059F7E4901D}" type="pres">
      <dgm:prSet presAssocID="{B0ACBEDA-48E3-4C3C-A6E1-3BF18D5FA35C}" presName="sibTrans" presStyleCnt="0"/>
      <dgm:spPr/>
    </dgm:pt>
    <dgm:pt modelId="{A394FCD6-BFF0-C547-9A2B-82397E574180}" type="pres">
      <dgm:prSet presAssocID="{F1C56266-4031-415A-9A49-678EA5ADDD1C}" presName="compositeNode" presStyleCnt="0">
        <dgm:presLayoutVars>
          <dgm:bulletEnabled val="1"/>
        </dgm:presLayoutVars>
      </dgm:prSet>
      <dgm:spPr/>
    </dgm:pt>
    <dgm:pt modelId="{092503FB-C470-7D45-8B9A-B95B7E4C2FD0}" type="pres">
      <dgm:prSet presAssocID="{F1C56266-4031-415A-9A49-678EA5ADDD1C}" presName="bgRect" presStyleLbl="bgAccFollowNode1" presStyleIdx="1" presStyleCnt="3"/>
      <dgm:spPr/>
    </dgm:pt>
    <dgm:pt modelId="{5C798079-F1C9-2C42-A29A-0C39EB01593A}" type="pres">
      <dgm:prSet presAssocID="{010E1701-75BB-41F0-A25A-EB83E5B8F2F0}" presName="sibTransNodeCircle" presStyleLbl="alignNode1" presStyleIdx="2" presStyleCnt="6">
        <dgm:presLayoutVars>
          <dgm:chMax val="0"/>
          <dgm:bulletEnabled/>
        </dgm:presLayoutVars>
      </dgm:prSet>
      <dgm:spPr/>
    </dgm:pt>
    <dgm:pt modelId="{BB0D0C1E-9DA0-BF41-9F76-CE0FD5A8FCA3}" type="pres">
      <dgm:prSet presAssocID="{F1C56266-4031-415A-9A49-678EA5ADDD1C}" presName="bottomLine" presStyleLbl="alignNode1" presStyleIdx="3" presStyleCnt="6">
        <dgm:presLayoutVars/>
      </dgm:prSet>
      <dgm:spPr/>
    </dgm:pt>
    <dgm:pt modelId="{44BAC635-19D1-B74E-8ED6-A36B3FEF28E4}" type="pres">
      <dgm:prSet presAssocID="{F1C56266-4031-415A-9A49-678EA5ADDD1C}" presName="nodeText" presStyleLbl="bgAccFollowNode1" presStyleIdx="1" presStyleCnt="3">
        <dgm:presLayoutVars>
          <dgm:bulletEnabled val="1"/>
        </dgm:presLayoutVars>
      </dgm:prSet>
      <dgm:spPr/>
    </dgm:pt>
    <dgm:pt modelId="{A906DD2F-E499-E440-AC50-F3B091887ED8}" type="pres">
      <dgm:prSet presAssocID="{010E1701-75BB-41F0-A25A-EB83E5B8F2F0}" presName="sibTrans" presStyleCnt="0"/>
      <dgm:spPr/>
    </dgm:pt>
    <dgm:pt modelId="{434C17CD-B995-1A41-9EBD-F6C5799D8D46}" type="pres">
      <dgm:prSet presAssocID="{4168284C-5D60-4B39-84D2-53EB01DF11BD}" presName="compositeNode" presStyleCnt="0">
        <dgm:presLayoutVars>
          <dgm:bulletEnabled val="1"/>
        </dgm:presLayoutVars>
      </dgm:prSet>
      <dgm:spPr/>
    </dgm:pt>
    <dgm:pt modelId="{6F98B964-E8F2-1E43-9DAA-A6AF4DE37C6D}" type="pres">
      <dgm:prSet presAssocID="{4168284C-5D60-4B39-84D2-53EB01DF11BD}" presName="bgRect" presStyleLbl="bgAccFollowNode1" presStyleIdx="2" presStyleCnt="3"/>
      <dgm:spPr/>
    </dgm:pt>
    <dgm:pt modelId="{F37EDB18-70E4-E34B-98D6-D3F7272CC9C1}" type="pres">
      <dgm:prSet presAssocID="{0C9C5CB2-5BCE-470C-922B-948042D257A6}" presName="sibTransNodeCircle" presStyleLbl="alignNode1" presStyleIdx="4" presStyleCnt="6">
        <dgm:presLayoutVars>
          <dgm:chMax val="0"/>
          <dgm:bulletEnabled/>
        </dgm:presLayoutVars>
      </dgm:prSet>
      <dgm:spPr/>
    </dgm:pt>
    <dgm:pt modelId="{90381B32-A847-E847-9B65-CF6EDA03EFEC}" type="pres">
      <dgm:prSet presAssocID="{4168284C-5D60-4B39-84D2-53EB01DF11BD}" presName="bottomLine" presStyleLbl="alignNode1" presStyleIdx="5" presStyleCnt="6">
        <dgm:presLayoutVars/>
      </dgm:prSet>
      <dgm:spPr/>
    </dgm:pt>
    <dgm:pt modelId="{2BC28681-54A9-7943-8901-CFEA972679E8}" type="pres">
      <dgm:prSet presAssocID="{4168284C-5D60-4B39-84D2-53EB01DF11BD}" presName="nodeText" presStyleLbl="bgAccFollowNode1" presStyleIdx="2" presStyleCnt="3">
        <dgm:presLayoutVars>
          <dgm:bulletEnabled val="1"/>
        </dgm:presLayoutVars>
      </dgm:prSet>
      <dgm:spPr/>
    </dgm:pt>
  </dgm:ptLst>
  <dgm:cxnLst>
    <dgm:cxn modelId="{BCA7CA02-01AC-45E8-A038-80490F4D84BA}" srcId="{918091A2-5767-4F77-81AA-EFE75F5817A2}" destId="{4EBB60D6-3502-426D-ABD5-58B4162083C1}" srcOrd="0" destOrd="0" parTransId="{38592960-1A00-45B6-AE40-BA678B479920}" sibTransId="{B0ACBEDA-48E3-4C3C-A6E1-3BF18D5FA35C}"/>
    <dgm:cxn modelId="{5D826408-0095-F144-B3DE-2AEFA81D9C7C}" type="presOf" srcId="{4168284C-5D60-4B39-84D2-53EB01DF11BD}" destId="{2BC28681-54A9-7943-8901-CFEA972679E8}" srcOrd="1" destOrd="0" presId="urn:microsoft.com/office/officeart/2016/7/layout/BasicLinearProcessNumbered"/>
    <dgm:cxn modelId="{5F482417-C814-A64E-8FC2-279CB79BE62D}" type="presOf" srcId="{B0ACBEDA-48E3-4C3C-A6E1-3BF18D5FA35C}" destId="{357562C1-5CA7-0440-A3A3-3636AEFFA6DA}" srcOrd="0" destOrd="0" presId="urn:microsoft.com/office/officeart/2016/7/layout/BasicLinearProcessNumbered"/>
    <dgm:cxn modelId="{E199337F-4482-C048-B13D-A6697E045B2C}" type="presOf" srcId="{0C9C5CB2-5BCE-470C-922B-948042D257A6}" destId="{F37EDB18-70E4-E34B-98D6-D3F7272CC9C1}" srcOrd="0" destOrd="0" presId="urn:microsoft.com/office/officeart/2016/7/layout/BasicLinearProcessNumbered"/>
    <dgm:cxn modelId="{BAF2E18C-DE3E-9845-808A-7E92AA2198A0}" type="presOf" srcId="{010E1701-75BB-41F0-A25A-EB83E5B8F2F0}" destId="{5C798079-F1C9-2C42-A29A-0C39EB01593A}" srcOrd="0" destOrd="0" presId="urn:microsoft.com/office/officeart/2016/7/layout/BasicLinearProcessNumbered"/>
    <dgm:cxn modelId="{E6C0399E-2060-9B46-A6D5-139D4A1767B8}" type="presOf" srcId="{4168284C-5D60-4B39-84D2-53EB01DF11BD}" destId="{6F98B964-E8F2-1E43-9DAA-A6AF4DE37C6D}" srcOrd="0" destOrd="0" presId="urn:microsoft.com/office/officeart/2016/7/layout/BasicLinearProcessNumbered"/>
    <dgm:cxn modelId="{69D31A9F-B8E2-FA4A-B6BC-4D5C1BD2EFE8}" type="presOf" srcId="{F1C56266-4031-415A-9A49-678EA5ADDD1C}" destId="{44BAC635-19D1-B74E-8ED6-A36B3FEF28E4}" srcOrd="1" destOrd="0" presId="urn:microsoft.com/office/officeart/2016/7/layout/BasicLinearProcessNumbered"/>
    <dgm:cxn modelId="{F8CF14A5-84E1-476A-A1FA-F5C4EED91209}" srcId="{918091A2-5767-4F77-81AA-EFE75F5817A2}" destId="{F1C56266-4031-415A-9A49-678EA5ADDD1C}" srcOrd="1" destOrd="0" parTransId="{9E1D503A-3F31-462B-A0A5-D7608C770293}" sibTransId="{010E1701-75BB-41F0-A25A-EB83E5B8F2F0}"/>
    <dgm:cxn modelId="{06193DA6-EA82-A940-BB1D-F08CB8CEF3F7}" type="presOf" srcId="{4EBB60D6-3502-426D-ABD5-58B4162083C1}" destId="{A2BB43ED-39D9-0249-8DA8-A4BE7F546B98}" srcOrd="0" destOrd="0" presId="urn:microsoft.com/office/officeart/2016/7/layout/BasicLinearProcessNumbered"/>
    <dgm:cxn modelId="{12328FAC-FA71-EE49-9727-6EF4C1696ED3}" type="presOf" srcId="{918091A2-5767-4F77-81AA-EFE75F5817A2}" destId="{F8D1305E-D022-D74C-9129-A9393758C871}" srcOrd="0" destOrd="0" presId="urn:microsoft.com/office/officeart/2016/7/layout/BasicLinearProcessNumbered"/>
    <dgm:cxn modelId="{8B315AB9-197D-4147-8302-A6AB1627BD5D}" type="presOf" srcId="{F1C56266-4031-415A-9A49-678EA5ADDD1C}" destId="{092503FB-C470-7D45-8B9A-B95B7E4C2FD0}" srcOrd="0" destOrd="0" presId="urn:microsoft.com/office/officeart/2016/7/layout/BasicLinearProcessNumbered"/>
    <dgm:cxn modelId="{E17065C3-B8FA-401F-B207-3C102B2DD27E}" srcId="{918091A2-5767-4F77-81AA-EFE75F5817A2}" destId="{4168284C-5D60-4B39-84D2-53EB01DF11BD}" srcOrd="2" destOrd="0" parTransId="{E610F81B-97C3-4C7A-973B-E956A4D9961A}" sibTransId="{0C9C5CB2-5BCE-470C-922B-948042D257A6}"/>
    <dgm:cxn modelId="{C677AAEA-0803-A145-9101-88C34317AD1E}" type="presOf" srcId="{4EBB60D6-3502-426D-ABD5-58B4162083C1}" destId="{34D4C83D-3D21-0243-B492-738F20DE379F}" srcOrd="1" destOrd="0" presId="urn:microsoft.com/office/officeart/2016/7/layout/BasicLinearProcessNumbered"/>
    <dgm:cxn modelId="{143D855A-5A22-FF4D-82D7-A09C237F3797}" type="presParOf" srcId="{F8D1305E-D022-D74C-9129-A9393758C871}" destId="{473FE1F3-D947-9E43-AA6A-F2F32328F723}" srcOrd="0" destOrd="0" presId="urn:microsoft.com/office/officeart/2016/7/layout/BasicLinearProcessNumbered"/>
    <dgm:cxn modelId="{EF4E8C16-C1F3-7E44-81AD-35274CEA9477}" type="presParOf" srcId="{473FE1F3-D947-9E43-AA6A-F2F32328F723}" destId="{A2BB43ED-39D9-0249-8DA8-A4BE7F546B98}" srcOrd="0" destOrd="0" presId="urn:microsoft.com/office/officeart/2016/7/layout/BasicLinearProcessNumbered"/>
    <dgm:cxn modelId="{87CD6361-7FD0-D54B-BDD0-DD8874FA12BA}" type="presParOf" srcId="{473FE1F3-D947-9E43-AA6A-F2F32328F723}" destId="{357562C1-5CA7-0440-A3A3-3636AEFFA6DA}" srcOrd="1" destOrd="0" presId="urn:microsoft.com/office/officeart/2016/7/layout/BasicLinearProcessNumbered"/>
    <dgm:cxn modelId="{5624A64D-554E-964E-AC3B-FDCF92EA9702}" type="presParOf" srcId="{473FE1F3-D947-9E43-AA6A-F2F32328F723}" destId="{0ED61B6D-7EF0-E24A-947D-E4773FC59C93}" srcOrd="2" destOrd="0" presId="urn:microsoft.com/office/officeart/2016/7/layout/BasicLinearProcessNumbered"/>
    <dgm:cxn modelId="{C73EACC0-A6EF-6941-B53B-B50DE8FDA731}" type="presParOf" srcId="{473FE1F3-D947-9E43-AA6A-F2F32328F723}" destId="{34D4C83D-3D21-0243-B492-738F20DE379F}" srcOrd="3" destOrd="0" presId="urn:microsoft.com/office/officeart/2016/7/layout/BasicLinearProcessNumbered"/>
    <dgm:cxn modelId="{6DB3B087-686F-B74A-B3AB-BF87EDDC896E}" type="presParOf" srcId="{F8D1305E-D022-D74C-9129-A9393758C871}" destId="{86DE239F-96A9-0E44-BE67-3059F7E4901D}" srcOrd="1" destOrd="0" presId="urn:microsoft.com/office/officeart/2016/7/layout/BasicLinearProcessNumbered"/>
    <dgm:cxn modelId="{872D15D3-981F-A24D-8A4D-6D3079FA110B}" type="presParOf" srcId="{F8D1305E-D022-D74C-9129-A9393758C871}" destId="{A394FCD6-BFF0-C547-9A2B-82397E574180}" srcOrd="2" destOrd="0" presId="urn:microsoft.com/office/officeart/2016/7/layout/BasicLinearProcessNumbered"/>
    <dgm:cxn modelId="{9C9E7876-DDAF-7040-A642-F9BC2D3BF7BA}" type="presParOf" srcId="{A394FCD6-BFF0-C547-9A2B-82397E574180}" destId="{092503FB-C470-7D45-8B9A-B95B7E4C2FD0}" srcOrd="0" destOrd="0" presId="urn:microsoft.com/office/officeart/2016/7/layout/BasicLinearProcessNumbered"/>
    <dgm:cxn modelId="{98A9D177-256F-444F-BB07-F91595BBAE8F}" type="presParOf" srcId="{A394FCD6-BFF0-C547-9A2B-82397E574180}" destId="{5C798079-F1C9-2C42-A29A-0C39EB01593A}" srcOrd="1" destOrd="0" presId="urn:microsoft.com/office/officeart/2016/7/layout/BasicLinearProcessNumbered"/>
    <dgm:cxn modelId="{07019E9F-7232-F44D-B607-DD9555E64B55}" type="presParOf" srcId="{A394FCD6-BFF0-C547-9A2B-82397E574180}" destId="{BB0D0C1E-9DA0-BF41-9F76-CE0FD5A8FCA3}" srcOrd="2" destOrd="0" presId="urn:microsoft.com/office/officeart/2016/7/layout/BasicLinearProcessNumbered"/>
    <dgm:cxn modelId="{29620938-1224-3D4D-A4AB-BDD9559ACEF0}" type="presParOf" srcId="{A394FCD6-BFF0-C547-9A2B-82397E574180}" destId="{44BAC635-19D1-B74E-8ED6-A36B3FEF28E4}" srcOrd="3" destOrd="0" presId="urn:microsoft.com/office/officeart/2016/7/layout/BasicLinearProcessNumbered"/>
    <dgm:cxn modelId="{6F02F39C-B18B-AA40-949F-F03B49BE23D2}" type="presParOf" srcId="{F8D1305E-D022-D74C-9129-A9393758C871}" destId="{A906DD2F-E499-E440-AC50-F3B091887ED8}" srcOrd="3" destOrd="0" presId="urn:microsoft.com/office/officeart/2016/7/layout/BasicLinearProcessNumbered"/>
    <dgm:cxn modelId="{D7956567-BFBA-7946-93AB-16BCDC520335}" type="presParOf" srcId="{F8D1305E-D022-D74C-9129-A9393758C871}" destId="{434C17CD-B995-1A41-9EBD-F6C5799D8D46}" srcOrd="4" destOrd="0" presId="urn:microsoft.com/office/officeart/2016/7/layout/BasicLinearProcessNumbered"/>
    <dgm:cxn modelId="{546834A0-A8F8-1247-90AA-FF3ADA51A0C3}" type="presParOf" srcId="{434C17CD-B995-1A41-9EBD-F6C5799D8D46}" destId="{6F98B964-E8F2-1E43-9DAA-A6AF4DE37C6D}" srcOrd="0" destOrd="0" presId="urn:microsoft.com/office/officeart/2016/7/layout/BasicLinearProcessNumbered"/>
    <dgm:cxn modelId="{E1CD4499-E34E-6B48-B894-82D68C9AE414}" type="presParOf" srcId="{434C17CD-B995-1A41-9EBD-F6C5799D8D46}" destId="{F37EDB18-70E4-E34B-98D6-D3F7272CC9C1}" srcOrd="1" destOrd="0" presId="urn:microsoft.com/office/officeart/2016/7/layout/BasicLinearProcessNumbered"/>
    <dgm:cxn modelId="{514B9AF4-EE27-0744-8DE9-9FCC5FF91BD7}" type="presParOf" srcId="{434C17CD-B995-1A41-9EBD-F6C5799D8D46}" destId="{90381B32-A847-E847-9B65-CF6EDA03EFEC}" srcOrd="2" destOrd="0" presId="urn:microsoft.com/office/officeart/2016/7/layout/BasicLinearProcessNumbered"/>
    <dgm:cxn modelId="{AA0A6665-46FD-8E49-945C-A6B3BF90BF98}" type="presParOf" srcId="{434C17CD-B995-1A41-9EBD-F6C5799D8D46}" destId="{2BC28681-54A9-7943-8901-CFEA972679E8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30B9E1-F660-45BD-96F6-E68196BF1582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82B226C1-CDFD-43CA-9D9F-11C72B57133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 written argument takes a position on a topic that is debatable </a:t>
          </a:r>
        </a:p>
      </dgm:t>
    </dgm:pt>
    <dgm:pt modelId="{D4DFF13D-5361-49CB-88CB-541D0F09A02D}" type="parTrans" cxnId="{C70CB245-4CA2-490E-AC2B-D594836B644E}">
      <dgm:prSet/>
      <dgm:spPr/>
      <dgm:t>
        <a:bodyPr/>
        <a:lstStyle/>
        <a:p>
          <a:endParaRPr lang="en-US"/>
        </a:p>
      </dgm:t>
    </dgm:pt>
    <dgm:pt modelId="{D11E252B-9A27-40D3-9136-00A7DB99DB6A}" type="sibTrans" cxnId="{C70CB245-4CA2-490E-AC2B-D594836B644E}">
      <dgm:prSet/>
      <dgm:spPr/>
      <dgm:t>
        <a:bodyPr/>
        <a:lstStyle/>
        <a:p>
          <a:endParaRPr lang="en-US"/>
        </a:p>
      </dgm:t>
    </dgm:pt>
    <dgm:pt modelId="{DE684DB6-3EB0-47F4-8DFF-84C6C21CCB3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Your argument should persuade your reader to agree with you</a:t>
          </a:r>
          <a:endParaRPr lang="en-US" dirty="0"/>
        </a:p>
      </dgm:t>
    </dgm:pt>
    <dgm:pt modelId="{44451777-6971-492D-B181-9D3061CEB23A}" type="parTrans" cxnId="{B2D08E1F-BA1E-4370-AEF1-8C36DD7D190D}">
      <dgm:prSet/>
      <dgm:spPr/>
      <dgm:t>
        <a:bodyPr/>
        <a:lstStyle/>
        <a:p>
          <a:endParaRPr lang="en-US"/>
        </a:p>
      </dgm:t>
    </dgm:pt>
    <dgm:pt modelId="{62E4C4B2-6B16-42EE-A240-6AAB3FCC4B41}" type="sibTrans" cxnId="{B2D08E1F-BA1E-4370-AEF1-8C36DD7D190D}">
      <dgm:prSet/>
      <dgm:spPr/>
      <dgm:t>
        <a:bodyPr/>
        <a:lstStyle/>
        <a:p>
          <a:endParaRPr lang="en-US"/>
        </a:p>
      </dgm:t>
    </dgm:pt>
    <dgm:pt modelId="{E7FC4F2D-71DA-5C47-A81C-C8934714A538}">
      <dgm:prSet/>
      <dgm:spPr/>
      <dgm:t>
        <a:bodyPr/>
        <a:lstStyle/>
        <a:p>
          <a:pPr>
            <a:lnSpc>
              <a:spcPct val="100000"/>
            </a:lnSpc>
          </a:pPr>
          <a:r>
            <a:rPr lang="en-GB"/>
            <a:t>Divide your central claim into smaller claims that support it</a:t>
          </a:r>
          <a:endParaRPr lang="en-GB" dirty="0"/>
        </a:p>
      </dgm:t>
    </dgm:pt>
    <dgm:pt modelId="{684434E5-BEAB-EB41-A851-CE6FC6787DCD}" type="parTrans" cxnId="{2176AE63-093B-BA4F-9EA7-1B91B63B1565}">
      <dgm:prSet/>
      <dgm:spPr/>
      <dgm:t>
        <a:bodyPr/>
        <a:lstStyle/>
        <a:p>
          <a:endParaRPr lang="en-GB"/>
        </a:p>
      </dgm:t>
    </dgm:pt>
    <dgm:pt modelId="{FEF7D3DD-486C-254F-821F-372A560722D8}" type="sibTrans" cxnId="{2176AE63-093B-BA4F-9EA7-1B91B63B1565}">
      <dgm:prSet/>
      <dgm:spPr/>
      <dgm:t>
        <a:bodyPr/>
        <a:lstStyle/>
        <a:p>
          <a:endParaRPr lang="en-GB"/>
        </a:p>
      </dgm:t>
    </dgm:pt>
    <dgm:pt modelId="{39703A1E-EADC-4813-B66D-ABC0B4F0B9CE}" type="pres">
      <dgm:prSet presAssocID="{7130B9E1-F660-45BD-96F6-E68196BF1582}" presName="root" presStyleCnt="0">
        <dgm:presLayoutVars>
          <dgm:dir/>
          <dgm:resizeHandles val="exact"/>
        </dgm:presLayoutVars>
      </dgm:prSet>
      <dgm:spPr/>
    </dgm:pt>
    <dgm:pt modelId="{F0A45F93-6853-443A-B074-E1FAF98E7C55}" type="pres">
      <dgm:prSet presAssocID="{82B226C1-CDFD-43CA-9D9F-11C72B571339}" presName="compNode" presStyleCnt="0"/>
      <dgm:spPr/>
    </dgm:pt>
    <dgm:pt modelId="{AE184FC8-B6AB-4A40-B3ED-F104866F19F1}" type="pres">
      <dgm:prSet presAssocID="{82B226C1-CDFD-43CA-9D9F-11C72B57133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ecturer with solid fill"/>
        </a:ext>
      </dgm:extLst>
    </dgm:pt>
    <dgm:pt modelId="{ADF74737-F125-49A7-B612-EEA78BA49691}" type="pres">
      <dgm:prSet presAssocID="{82B226C1-CDFD-43CA-9D9F-11C72B571339}" presName="spaceRect" presStyleCnt="0"/>
      <dgm:spPr/>
    </dgm:pt>
    <dgm:pt modelId="{51A256A8-81DA-4F7E-B908-CF871515BFA3}" type="pres">
      <dgm:prSet presAssocID="{82B226C1-CDFD-43CA-9D9F-11C72B571339}" presName="textRect" presStyleLbl="revTx" presStyleIdx="0" presStyleCnt="3">
        <dgm:presLayoutVars>
          <dgm:chMax val="1"/>
          <dgm:chPref val="1"/>
        </dgm:presLayoutVars>
      </dgm:prSet>
      <dgm:spPr/>
    </dgm:pt>
    <dgm:pt modelId="{D28D3F91-C99C-40CF-A9E3-2CAF40EAA84B}" type="pres">
      <dgm:prSet presAssocID="{D11E252B-9A27-40D3-9136-00A7DB99DB6A}" presName="sibTrans" presStyleCnt="0"/>
      <dgm:spPr/>
    </dgm:pt>
    <dgm:pt modelId="{53D5CCE6-851A-40F8-AFA9-EB659A087D23}" type="pres">
      <dgm:prSet presAssocID="{DE684DB6-3EB0-47F4-8DFF-84C6C21CCB31}" presName="compNode" presStyleCnt="0"/>
      <dgm:spPr/>
    </dgm:pt>
    <dgm:pt modelId="{8DA16E19-ED22-4856-A135-43A73A5A05D1}" type="pres">
      <dgm:prSet presAssocID="{DE684DB6-3EB0-47F4-8DFF-84C6C21CCB31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andshake with solid fill"/>
        </a:ext>
      </dgm:extLst>
    </dgm:pt>
    <dgm:pt modelId="{D848F697-9771-4FA0-AD69-DC58103FB50A}" type="pres">
      <dgm:prSet presAssocID="{DE684DB6-3EB0-47F4-8DFF-84C6C21CCB31}" presName="spaceRect" presStyleCnt="0"/>
      <dgm:spPr/>
    </dgm:pt>
    <dgm:pt modelId="{212C1915-A480-42CA-80FE-AC806F25C6C4}" type="pres">
      <dgm:prSet presAssocID="{DE684DB6-3EB0-47F4-8DFF-84C6C21CCB31}" presName="textRect" presStyleLbl="revTx" presStyleIdx="1" presStyleCnt="3">
        <dgm:presLayoutVars>
          <dgm:chMax val="1"/>
          <dgm:chPref val="1"/>
        </dgm:presLayoutVars>
      </dgm:prSet>
      <dgm:spPr/>
    </dgm:pt>
    <dgm:pt modelId="{12FC5C68-D5AD-473D-8768-2C3E297DF49F}" type="pres">
      <dgm:prSet presAssocID="{62E4C4B2-6B16-42EE-A240-6AAB3FCC4B41}" presName="sibTrans" presStyleCnt="0"/>
      <dgm:spPr/>
    </dgm:pt>
    <dgm:pt modelId="{A102CF41-01B0-4AE7-8190-3633AC6AD262}" type="pres">
      <dgm:prSet presAssocID="{E7FC4F2D-71DA-5C47-A81C-C8934714A538}" presName="compNode" presStyleCnt="0"/>
      <dgm:spPr/>
    </dgm:pt>
    <dgm:pt modelId="{4CDEAA10-9836-4BB1-8851-4E15DB11213A}" type="pres">
      <dgm:prSet presAssocID="{E7FC4F2D-71DA-5C47-A81C-C8934714A53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esentation with org chart with solid fill"/>
        </a:ext>
      </dgm:extLst>
    </dgm:pt>
    <dgm:pt modelId="{E441390B-5058-4E60-8CAA-C7BF251AF023}" type="pres">
      <dgm:prSet presAssocID="{E7FC4F2D-71DA-5C47-A81C-C8934714A538}" presName="spaceRect" presStyleCnt="0"/>
      <dgm:spPr/>
    </dgm:pt>
    <dgm:pt modelId="{86734EE5-31F3-4F79-AEE2-7306B1BEC870}" type="pres">
      <dgm:prSet presAssocID="{E7FC4F2D-71DA-5C47-A81C-C8934714A538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3777A417-0EFC-9746-AC4B-238ABB4D614D}" type="presOf" srcId="{E7FC4F2D-71DA-5C47-A81C-C8934714A538}" destId="{86734EE5-31F3-4F79-AEE2-7306B1BEC870}" srcOrd="0" destOrd="0" presId="urn:microsoft.com/office/officeart/2018/2/layout/IconLabelList"/>
    <dgm:cxn modelId="{B2D08E1F-BA1E-4370-AEF1-8C36DD7D190D}" srcId="{7130B9E1-F660-45BD-96F6-E68196BF1582}" destId="{DE684DB6-3EB0-47F4-8DFF-84C6C21CCB31}" srcOrd="1" destOrd="0" parTransId="{44451777-6971-492D-B181-9D3061CEB23A}" sibTransId="{62E4C4B2-6B16-42EE-A240-6AAB3FCC4B41}"/>
    <dgm:cxn modelId="{3096CF2F-B660-BB46-BC25-3CD4ACE4EA38}" type="presOf" srcId="{DE684DB6-3EB0-47F4-8DFF-84C6C21CCB31}" destId="{212C1915-A480-42CA-80FE-AC806F25C6C4}" srcOrd="0" destOrd="0" presId="urn:microsoft.com/office/officeart/2018/2/layout/IconLabelList"/>
    <dgm:cxn modelId="{9D5D0A34-5F7A-AA4C-96A0-7ED7E321ACAD}" type="presOf" srcId="{82B226C1-CDFD-43CA-9D9F-11C72B571339}" destId="{51A256A8-81DA-4F7E-B908-CF871515BFA3}" srcOrd="0" destOrd="0" presId="urn:microsoft.com/office/officeart/2018/2/layout/IconLabelList"/>
    <dgm:cxn modelId="{C70CB245-4CA2-490E-AC2B-D594836B644E}" srcId="{7130B9E1-F660-45BD-96F6-E68196BF1582}" destId="{82B226C1-CDFD-43CA-9D9F-11C72B571339}" srcOrd="0" destOrd="0" parTransId="{D4DFF13D-5361-49CB-88CB-541D0F09A02D}" sibTransId="{D11E252B-9A27-40D3-9136-00A7DB99DB6A}"/>
    <dgm:cxn modelId="{2176AE63-093B-BA4F-9EA7-1B91B63B1565}" srcId="{7130B9E1-F660-45BD-96F6-E68196BF1582}" destId="{E7FC4F2D-71DA-5C47-A81C-C8934714A538}" srcOrd="2" destOrd="0" parTransId="{684434E5-BEAB-EB41-A851-CE6FC6787DCD}" sibTransId="{FEF7D3DD-486C-254F-821F-372A560722D8}"/>
    <dgm:cxn modelId="{B2A2BEC4-7807-9B42-A388-A451C2E3CD92}" type="presOf" srcId="{7130B9E1-F660-45BD-96F6-E68196BF1582}" destId="{39703A1E-EADC-4813-B66D-ABC0B4F0B9CE}" srcOrd="0" destOrd="0" presId="urn:microsoft.com/office/officeart/2018/2/layout/IconLabelList"/>
    <dgm:cxn modelId="{3338D004-2852-154C-A059-0FA0FA8E3152}" type="presParOf" srcId="{39703A1E-EADC-4813-B66D-ABC0B4F0B9CE}" destId="{F0A45F93-6853-443A-B074-E1FAF98E7C55}" srcOrd="0" destOrd="0" presId="urn:microsoft.com/office/officeart/2018/2/layout/IconLabelList"/>
    <dgm:cxn modelId="{5C61B1C5-EF76-BA45-AD50-120DC2C771A3}" type="presParOf" srcId="{F0A45F93-6853-443A-B074-E1FAF98E7C55}" destId="{AE184FC8-B6AB-4A40-B3ED-F104866F19F1}" srcOrd="0" destOrd="0" presId="urn:microsoft.com/office/officeart/2018/2/layout/IconLabelList"/>
    <dgm:cxn modelId="{375A5E88-6A2E-404B-B49D-440D2F969DBF}" type="presParOf" srcId="{F0A45F93-6853-443A-B074-E1FAF98E7C55}" destId="{ADF74737-F125-49A7-B612-EEA78BA49691}" srcOrd="1" destOrd="0" presId="urn:microsoft.com/office/officeart/2018/2/layout/IconLabelList"/>
    <dgm:cxn modelId="{E1A165A6-7E17-B24C-BB70-6ECB6F98C481}" type="presParOf" srcId="{F0A45F93-6853-443A-B074-E1FAF98E7C55}" destId="{51A256A8-81DA-4F7E-B908-CF871515BFA3}" srcOrd="2" destOrd="0" presId="urn:microsoft.com/office/officeart/2018/2/layout/IconLabelList"/>
    <dgm:cxn modelId="{2585AA2F-8204-834F-9B26-84D8658DD93B}" type="presParOf" srcId="{39703A1E-EADC-4813-B66D-ABC0B4F0B9CE}" destId="{D28D3F91-C99C-40CF-A9E3-2CAF40EAA84B}" srcOrd="1" destOrd="0" presId="urn:microsoft.com/office/officeart/2018/2/layout/IconLabelList"/>
    <dgm:cxn modelId="{56A1A025-2CB0-DE4C-88B6-8D5D1E3E5BF7}" type="presParOf" srcId="{39703A1E-EADC-4813-B66D-ABC0B4F0B9CE}" destId="{53D5CCE6-851A-40F8-AFA9-EB659A087D23}" srcOrd="2" destOrd="0" presId="urn:microsoft.com/office/officeart/2018/2/layout/IconLabelList"/>
    <dgm:cxn modelId="{E4082DBB-4084-9346-AF49-24CAAEC635B2}" type="presParOf" srcId="{53D5CCE6-851A-40F8-AFA9-EB659A087D23}" destId="{8DA16E19-ED22-4856-A135-43A73A5A05D1}" srcOrd="0" destOrd="0" presId="urn:microsoft.com/office/officeart/2018/2/layout/IconLabelList"/>
    <dgm:cxn modelId="{30326374-4168-5D4C-A6DD-CE9514C98B38}" type="presParOf" srcId="{53D5CCE6-851A-40F8-AFA9-EB659A087D23}" destId="{D848F697-9771-4FA0-AD69-DC58103FB50A}" srcOrd="1" destOrd="0" presId="urn:microsoft.com/office/officeart/2018/2/layout/IconLabelList"/>
    <dgm:cxn modelId="{ADEA1E18-EF03-AE44-A1F5-564DD3353FAE}" type="presParOf" srcId="{53D5CCE6-851A-40F8-AFA9-EB659A087D23}" destId="{212C1915-A480-42CA-80FE-AC806F25C6C4}" srcOrd="2" destOrd="0" presId="urn:microsoft.com/office/officeart/2018/2/layout/IconLabelList"/>
    <dgm:cxn modelId="{A500C02F-1E4B-B748-A696-EDDDB0F9B708}" type="presParOf" srcId="{39703A1E-EADC-4813-B66D-ABC0B4F0B9CE}" destId="{12FC5C68-D5AD-473D-8768-2C3E297DF49F}" srcOrd="3" destOrd="0" presId="urn:microsoft.com/office/officeart/2018/2/layout/IconLabelList"/>
    <dgm:cxn modelId="{177A7224-6B21-0A44-874B-858A43214694}" type="presParOf" srcId="{39703A1E-EADC-4813-B66D-ABC0B4F0B9CE}" destId="{A102CF41-01B0-4AE7-8190-3633AC6AD262}" srcOrd="4" destOrd="0" presId="urn:microsoft.com/office/officeart/2018/2/layout/IconLabelList"/>
    <dgm:cxn modelId="{8C5A3C07-2C53-D448-B61C-E2F8FFEF5CD0}" type="presParOf" srcId="{A102CF41-01B0-4AE7-8190-3633AC6AD262}" destId="{4CDEAA10-9836-4BB1-8851-4E15DB11213A}" srcOrd="0" destOrd="0" presId="urn:microsoft.com/office/officeart/2018/2/layout/IconLabelList"/>
    <dgm:cxn modelId="{1B8B08FA-3E0F-334E-B5F2-78B11594C2DE}" type="presParOf" srcId="{A102CF41-01B0-4AE7-8190-3633AC6AD262}" destId="{E441390B-5058-4E60-8CAA-C7BF251AF023}" srcOrd="1" destOrd="0" presId="urn:microsoft.com/office/officeart/2018/2/layout/IconLabelList"/>
    <dgm:cxn modelId="{685B747B-88FA-EE49-A51F-4F36EED228E7}" type="presParOf" srcId="{A102CF41-01B0-4AE7-8190-3633AC6AD262}" destId="{86734EE5-31F3-4F79-AEE2-7306B1BEC870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D959231-23C4-4157-9AD9-4C4350E78920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689857E4-1F44-4A88-95D5-668EAA8758A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Evidence does not have to be scientific or statistical; it can come from personal experience</a:t>
          </a:r>
        </a:p>
      </dgm:t>
    </dgm:pt>
    <dgm:pt modelId="{D91E4545-6FEF-4416-8416-A354A5F41120}" type="parTrans" cxnId="{DB50BF83-0803-47EB-A276-8C8F4272981F}">
      <dgm:prSet/>
      <dgm:spPr/>
      <dgm:t>
        <a:bodyPr/>
        <a:lstStyle/>
        <a:p>
          <a:endParaRPr lang="en-US"/>
        </a:p>
      </dgm:t>
    </dgm:pt>
    <dgm:pt modelId="{0E916113-1ABF-4B34-A1E4-40DEE02D85E7}" type="sibTrans" cxnId="{DB50BF83-0803-47EB-A276-8C8F4272981F}">
      <dgm:prSet phldrT="1" phldr="0"/>
      <dgm:spPr/>
      <dgm:t>
        <a:bodyPr/>
        <a:lstStyle/>
        <a:p>
          <a:endParaRPr lang="en-US"/>
        </a:p>
      </dgm:t>
    </dgm:pt>
    <dgm:pt modelId="{122B167B-A219-415B-B78A-A2A76FB0094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Explain the context and relevance of your evidence</a:t>
          </a:r>
        </a:p>
      </dgm:t>
    </dgm:pt>
    <dgm:pt modelId="{C976E06B-7C25-4865-9C86-25E9258EDA6D}" type="parTrans" cxnId="{22464355-827B-4C6A-91A9-2438E59E078A}">
      <dgm:prSet/>
      <dgm:spPr/>
      <dgm:t>
        <a:bodyPr/>
        <a:lstStyle/>
        <a:p>
          <a:endParaRPr lang="en-US"/>
        </a:p>
      </dgm:t>
    </dgm:pt>
    <dgm:pt modelId="{A733B562-047E-4C8E-BBE7-8B478427BF14}" type="sibTrans" cxnId="{22464355-827B-4C6A-91A9-2438E59E078A}">
      <dgm:prSet phldrT="2" phldr="0"/>
      <dgm:spPr/>
      <dgm:t>
        <a:bodyPr/>
        <a:lstStyle/>
        <a:p>
          <a:endParaRPr lang="en-US"/>
        </a:p>
      </dgm:t>
    </dgm:pt>
    <dgm:pt modelId="{A74C67F6-C909-4F3A-BCCC-226609C7923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Cite any information or opinions sources from other writers</a:t>
          </a:r>
        </a:p>
      </dgm:t>
    </dgm:pt>
    <dgm:pt modelId="{527753E3-5B95-4D6E-A099-77A51AB364A0}" type="parTrans" cxnId="{0FC638F3-9243-4FEB-907A-482871749C94}">
      <dgm:prSet/>
      <dgm:spPr/>
      <dgm:t>
        <a:bodyPr/>
        <a:lstStyle/>
        <a:p>
          <a:endParaRPr lang="en-US"/>
        </a:p>
      </dgm:t>
    </dgm:pt>
    <dgm:pt modelId="{83593983-8394-40DD-9DB4-8E854C889A6E}" type="sibTrans" cxnId="{0FC638F3-9243-4FEB-907A-482871749C94}">
      <dgm:prSet phldrT="3" phldr="0"/>
      <dgm:spPr/>
      <dgm:t>
        <a:bodyPr/>
        <a:lstStyle/>
        <a:p>
          <a:endParaRPr lang="en-US"/>
        </a:p>
      </dgm:t>
    </dgm:pt>
    <dgm:pt modelId="{03D9BDEA-895B-4CB7-B398-CBEEB021B8A0}" type="pres">
      <dgm:prSet presAssocID="{4D959231-23C4-4157-9AD9-4C4350E78920}" presName="root" presStyleCnt="0">
        <dgm:presLayoutVars>
          <dgm:dir/>
          <dgm:resizeHandles val="exact"/>
        </dgm:presLayoutVars>
      </dgm:prSet>
      <dgm:spPr/>
    </dgm:pt>
    <dgm:pt modelId="{E764EADD-ED23-40A3-A13C-7624147C171D}" type="pres">
      <dgm:prSet presAssocID="{689857E4-1F44-4A88-95D5-668EAA8758AB}" presName="compNode" presStyleCnt="0"/>
      <dgm:spPr/>
    </dgm:pt>
    <dgm:pt modelId="{14620858-2416-4A20-BBAD-94F954F7FF83}" type="pres">
      <dgm:prSet presAssocID="{689857E4-1F44-4A88-95D5-668EAA8758AB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icroscope"/>
        </a:ext>
      </dgm:extLst>
    </dgm:pt>
    <dgm:pt modelId="{04B5C8D6-80F7-4025-821A-2B56827772E8}" type="pres">
      <dgm:prSet presAssocID="{689857E4-1F44-4A88-95D5-668EAA8758AB}" presName="spaceRect" presStyleCnt="0"/>
      <dgm:spPr/>
    </dgm:pt>
    <dgm:pt modelId="{2018E32C-47A2-478D-B213-2D38FA3C077C}" type="pres">
      <dgm:prSet presAssocID="{689857E4-1F44-4A88-95D5-668EAA8758AB}" presName="textRect" presStyleLbl="revTx" presStyleIdx="0" presStyleCnt="3">
        <dgm:presLayoutVars>
          <dgm:chMax val="1"/>
          <dgm:chPref val="1"/>
        </dgm:presLayoutVars>
      </dgm:prSet>
      <dgm:spPr/>
    </dgm:pt>
    <dgm:pt modelId="{0F414DEA-8BB9-4F36-B164-8ED1F7ACEE93}" type="pres">
      <dgm:prSet presAssocID="{0E916113-1ABF-4B34-A1E4-40DEE02D85E7}" presName="sibTrans" presStyleCnt="0"/>
      <dgm:spPr/>
    </dgm:pt>
    <dgm:pt modelId="{9EA24AEB-E46E-4E8C-9607-144CAD058AF9}" type="pres">
      <dgm:prSet presAssocID="{122B167B-A219-415B-B78A-A2A76FB00948}" presName="compNode" presStyleCnt="0"/>
      <dgm:spPr/>
    </dgm:pt>
    <dgm:pt modelId="{31E4EDD1-C92A-4D13-B945-1945C33D1A69}" type="pres">
      <dgm:prSet presAssocID="{122B167B-A219-415B-B78A-A2A76FB00948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A2AB5D69-553A-4F60-A1B2-85EFC7D25A85}" type="pres">
      <dgm:prSet presAssocID="{122B167B-A219-415B-B78A-A2A76FB00948}" presName="spaceRect" presStyleCnt="0"/>
      <dgm:spPr/>
    </dgm:pt>
    <dgm:pt modelId="{52381974-323E-41E1-BCA4-BB912E0C940E}" type="pres">
      <dgm:prSet presAssocID="{122B167B-A219-415B-B78A-A2A76FB00948}" presName="textRect" presStyleLbl="revTx" presStyleIdx="1" presStyleCnt="3">
        <dgm:presLayoutVars>
          <dgm:chMax val="1"/>
          <dgm:chPref val="1"/>
        </dgm:presLayoutVars>
      </dgm:prSet>
      <dgm:spPr/>
    </dgm:pt>
    <dgm:pt modelId="{88D6748A-D9DB-491D-BBFA-7CC1A624FE15}" type="pres">
      <dgm:prSet presAssocID="{A733B562-047E-4C8E-BBE7-8B478427BF14}" presName="sibTrans" presStyleCnt="0"/>
      <dgm:spPr/>
    </dgm:pt>
    <dgm:pt modelId="{37DDABFC-84AA-4F98-901E-8BEF4D07B213}" type="pres">
      <dgm:prSet presAssocID="{A74C67F6-C909-4F3A-BCCC-226609C7923D}" presName="compNode" presStyleCnt="0"/>
      <dgm:spPr/>
    </dgm:pt>
    <dgm:pt modelId="{2491AA52-EA72-4493-8B83-DD0915F47A1E}" type="pres">
      <dgm:prSet presAssocID="{A74C67F6-C909-4F3A-BCCC-226609C7923D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otes"/>
        </a:ext>
      </dgm:extLst>
    </dgm:pt>
    <dgm:pt modelId="{EBBCC933-6C98-40C4-872F-3930BCE2DBC3}" type="pres">
      <dgm:prSet presAssocID="{A74C67F6-C909-4F3A-BCCC-226609C7923D}" presName="spaceRect" presStyleCnt="0"/>
      <dgm:spPr/>
    </dgm:pt>
    <dgm:pt modelId="{F7E0E44D-E0EB-43A9-BC40-29F3991D21FD}" type="pres">
      <dgm:prSet presAssocID="{A74C67F6-C909-4F3A-BCCC-226609C7923D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2464355-827B-4C6A-91A9-2438E59E078A}" srcId="{4D959231-23C4-4157-9AD9-4C4350E78920}" destId="{122B167B-A219-415B-B78A-A2A76FB00948}" srcOrd="1" destOrd="0" parTransId="{C976E06B-7C25-4865-9C86-25E9258EDA6D}" sibTransId="{A733B562-047E-4C8E-BBE7-8B478427BF14}"/>
    <dgm:cxn modelId="{8AB0B95F-636E-7644-9ABF-C902422EEAE6}" type="presOf" srcId="{4D959231-23C4-4157-9AD9-4C4350E78920}" destId="{03D9BDEA-895B-4CB7-B398-CBEEB021B8A0}" srcOrd="0" destOrd="0" presId="urn:microsoft.com/office/officeart/2018/2/layout/IconLabelList"/>
    <dgm:cxn modelId="{DB50BF83-0803-47EB-A276-8C8F4272981F}" srcId="{4D959231-23C4-4157-9AD9-4C4350E78920}" destId="{689857E4-1F44-4A88-95D5-668EAA8758AB}" srcOrd="0" destOrd="0" parTransId="{D91E4545-6FEF-4416-8416-A354A5F41120}" sibTransId="{0E916113-1ABF-4B34-A1E4-40DEE02D85E7}"/>
    <dgm:cxn modelId="{EDE9C990-776F-9D47-A4A2-4E27EEB8FB6E}" type="presOf" srcId="{122B167B-A219-415B-B78A-A2A76FB00948}" destId="{52381974-323E-41E1-BCA4-BB912E0C940E}" srcOrd="0" destOrd="0" presId="urn:microsoft.com/office/officeart/2018/2/layout/IconLabelList"/>
    <dgm:cxn modelId="{F0CB17AA-96A3-C140-BF04-13609255F107}" type="presOf" srcId="{A74C67F6-C909-4F3A-BCCC-226609C7923D}" destId="{F7E0E44D-E0EB-43A9-BC40-29F3991D21FD}" srcOrd="0" destOrd="0" presId="urn:microsoft.com/office/officeart/2018/2/layout/IconLabelList"/>
    <dgm:cxn modelId="{411444E9-E47F-7F4F-8978-0BB4F235D7CD}" type="presOf" srcId="{689857E4-1F44-4A88-95D5-668EAA8758AB}" destId="{2018E32C-47A2-478D-B213-2D38FA3C077C}" srcOrd="0" destOrd="0" presId="urn:microsoft.com/office/officeart/2018/2/layout/IconLabelList"/>
    <dgm:cxn modelId="{0FC638F3-9243-4FEB-907A-482871749C94}" srcId="{4D959231-23C4-4157-9AD9-4C4350E78920}" destId="{A74C67F6-C909-4F3A-BCCC-226609C7923D}" srcOrd="2" destOrd="0" parTransId="{527753E3-5B95-4D6E-A099-77A51AB364A0}" sibTransId="{83593983-8394-40DD-9DB4-8E854C889A6E}"/>
    <dgm:cxn modelId="{BC5696D5-81A0-BD4A-8CD9-5371DB0E425D}" type="presParOf" srcId="{03D9BDEA-895B-4CB7-B398-CBEEB021B8A0}" destId="{E764EADD-ED23-40A3-A13C-7624147C171D}" srcOrd="0" destOrd="0" presId="urn:microsoft.com/office/officeart/2018/2/layout/IconLabelList"/>
    <dgm:cxn modelId="{46E9895D-0620-2F4F-B16A-53614C7B5959}" type="presParOf" srcId="{E764EADD-ED23-40A3-A13C-7624147C171D}" destId="{14620858-2416-4A20-BBAD-94F954F7FF83}" srcOrd="0" destOrd="0" presId="urn:microsoft.com/office/officeart/2018/2/layout/IconLabelList"/>
    <dgm:cxn modelId="{C6C62428-D5A5-194C-884F-390E9109A151}" type="presParOf" srcId="{E764EADD-ED23-40A3-A13C-7624147C171D}" destId="{04B5C8D6-80F7-4025-821A-2B56827772E8}" srcOrd="1" destOrd="0" presId="urn:microsoft.com/office/officeart/2018/2/layout/IconLabelList"/>
    <dgm:cxn modelId="{77DA9F2E-A2D5-694E-B192-EE346927D50F}" type="presParOf" srcId="{E764EADD-ED23-40A3-A13C-7624147C171D}" destId="{2018E32C-47A2-478D-B213-2D38FA3C077C}" srcOrd="2" destOrd="0" presId="urn:microsoft.com/office/officeart/2018/2/layout/IconLabelList"/>
    <dgm:cxn modelId="{819C9B82-6F42-2645-8F89-D865B92EB595}" type="presParOf" srcId="{03D9BDEA-895B-4CB7-B398-CBEEB021B8A0}" destId="{0F414DEA-8BB9-4F36-B164-8ED1F7ACEE93}" srcOrd="1" destOrd="0" presId="urn:microsoft.com/office/officeart/2018/2/layout/IconLabelList"/>
    <dgm:cxn modelId="{14145619-4BD5-C044-9EC6-9A717EC2312F}" type="presParOf" srcId="{03D9BDEA-895B-4CB7-B398-CBEEB021B8A0}" destId="{9EA24AEB-E46E-4E8C-9607-144CAD058AF9}" srcOrd="2" destOrd="0" presId="urn:microsoft.com/office/officeart/2018/2/layout/IconLabelList"/>
    <dgm:cxn modelId="{14457125-C8D8-D24A-B768-13DC8097E17F}" type="presParOf" srcId="{9EA24AEB-E46E-4E8C-9607-144CAD058AF9}" destId="{31E4EDD1-C92A-4D13-B945-1945C33D1A69}" srcOrd="0" destOrd="0" presId="urn:microsoft.com/office/officeart/2018/2/layout/IconLabelList"/>
    <dgm:cxn modelId="{CF1F36AD-07AD-A844-AF70-E381392AD85D}" type="presParOf" srcId="{9EA24AEB-E46E-4E8C-9607-144CAD058AF9}" destId="{A2AB5D69-553A-4F60-A1B2-85EFC7D25A85}" srcOrd="1" destOrd="0" presId="urn:microsoft.com/office/officeart/2018/2/layout/IconLabelList"/>
    <dgm:cxn modelId="{9DAFC8C3-249E-4F4E-95EC-BFBA5F2FFE6F}" type="presParOf" srcId="{9EA24AEB-E46E-4E8C-9607-144CAD058AF9}" destId="{52381974-323E-41E1-BCA4-BB912E0C940E}" srcOrd="2" destOrd="0" presId="urn:microsoft.com/office/officeart/2018/2/layout/IconLabelList"/>
    <dgm:cxn modelId="{8E46E347-7613-E04D-9377-E245660EAFA0}" type="presParOf" srcId="{03D9BDEA-895B-4CB7-B398-CBEEB021B8A0}" destId="{88D6748A-D9DB-491D-BBFA-7CC1A624FE15}" srcOrd="3" destOrd="0" presId="urn:microsoft.com/office/officeart/2018/2/layout/IconLabelList"/>
    <dgm:cxn modelId="{7B0499DA-5DC7-6F4A-A2CB-FFF6BE67BCE1}" type="presParOf" srcId="{03D9BDEA-895B-4CB7-B398-CBEEB021B8A0}" destId="{37DDABFC-84AA-4F98-901E-8BEF4D07B213}" srcOrd="4" destOrd="0" presId="urn:microsoft.com/office/officeart/2018/2/layout/IconLabelList"/>
    <dgm:cxn modelId="{2ECBBAE5-757D-294F-B3E8-A140801ACA17}" type="presParOf" srcId="{37DDABFC-84AA-4F98-901E-8BEF4D07B213}" destId="{2491AA52-EA72-4493-8B83-DD0915F47A1E}" srcOrd="0" destOrd="0" presId="urn:microsoft.com/office/officeart/2018/2/layout/IconLabelList"/>
    <dgm:cxn modelId="{234E7783-7674-D54C-B24C-2D7B96CA0C09}" type="presParOf" srcId="{37DDABFC-84AA-4F98-901E-8BEF4D07B213}" destId="{EBBCC933-6C98-40C4-872F-3930BCE2DBC3}" srcOrd="1" destOrd="0" presId="urn:microsoft.com/office/officeart/2018/2/layout/IconLabelList"/>
    <dgm:cxn modelId="{11334C42-4F1A-4743-A294-EBF89EBF2EBD}" type="presParOf" srcId="{37DDABFC-84AA-4F98-901E-8BEF4D07B213}" destId="{F7E0E44D-E0EB-43A9-BC40-29F3991D21FD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5023B05-B6B0-4770-83D3-CCF4B12535AC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98149AF0-686C-488C-B62D-C29386D9DB7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Acknowledge differing opinions on the topic</a:t>
          </a:r>
        </a:p>
      </dgm:t>
    </dgm:pt>
    <dgm:pt modelId="{DE4ECB96-7089-4482-B2C7-F2C28226C979}" type="parTrans" cxnId="{9066DDB5-3FDC-4A0C-81F8-418BA2FD86F7}">
      <dgm:prSet/>
      <dgm:spPr/>
      <dgm:t>
        <a:bodyPr/>
        <a:lstStyle/>
        <a:p>
          <a:endParaRPr lang="en-US"/>
        </a:p>
      </dgm:t>
    </dgm:pt>
    <dgm:pt modelId="{653DCA3B-8AB7-4B46-AFF2-5CD4E3ABB05A}" type="sibTrans" cxnId="{9066DDB5-3FDC-4A0C-81F8-418BA2FD86F7}">
      <dgm:prSet/>
      <dgm:spPr/>
      <dgm:t>
        <a:bodyPr/>
        <a:lstStyle/>
        <a:p>
          <a:endParaRPr lang="en-US"/>
        </a:p>
      </dgm:t>
    </dgm:pt>
    <dgm:pt modelId="{D7D4D6F8-1782-4D7D-9194-7724634F760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Find common ground</a:t>
          </a:r>
        </a:p>
      </dgm:t>
    </dgm:pt>
    <dgm:pt modelId="{E122EB11-1A72-443B-A416-C450BB5C4B07}" type="parTrans" cxnId="{5FB99A8B-FD99-40C6-874E-7DDAE77BAE73}">
      <dgm:prSet/>
      <dgm:spPr/>
      <dgm:t>
        <a:bodyPr/>
        <a:lstStyle/>
        <a:p>
          <a:endParaRPr lang="en-US"/>
        </a:p>
      </dgm:t>
    </dgm:pt>
    <dgm:pt modelId="{0D52394C-05B1-4359-A568-B88483F39CDB}" type="sibTrans" cxnId="{5FB99A8B-FD99-40C6-874E-7DDAE77BAE73}">
      <dgm:prSet/>
      <dgm:spPr/>
      <dgm:t>
        <a:bodyPr/>
        <a:lstStyle/>
        <a:p>
          <a:endParaRPr lang="en-US"/>
        </a:p>
      </dgm:t>
    </dgm:pt>
    <dgm:pt modelId="{F8FA78F6-C8BE-4C1E-BCD6-0C7E76A3913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Find the crux of your disagreement or differing priorities</a:t>
          </a:r>
        </a:p>
      </dgm:t>
    </dgm:pt>
    <dgm:pt modelId="{703766AE-48CF-46A8-AC8A-7B30B53A25D8}" type="parTrans" cxnId="{0962F49A-F836-4D98-97C7-BF28EABB2D99}">
      <dgm:prSet/>
      <dgm:spPr/>
      <dgm:t>
        <a:bodyPr/>
        <a:lstStyle/>
        <a:p>
          <a:endParaRPr lang="en-US"/>
        </a:p>
      </dgm:t>
    </dgm:pt>
    <dgm:pt modelId="{11207DDE-3427-41D5-8B20-31A328C8AA58}" type="sibTrans" cxnId="{0962F49A-F836-4D98-97C7-BF28EABB2D99}">
      <dgm:prSet/>
      <dgm:spPr/>
      <dgm:t>
        <a:bodyPr/>
        <a:lstStyle/>
        <a:p>
          <a:endParaRPr lang="en-US"/>
        </a:p>
      </dgm:t>
    </dgm:pt>
    <dgm:pt modelId="{D3BC2BA2-0017-49C0-8FE6-132055A06A8E}" type="pres">
      <dgm:prSet presAssocID="{45023B05-B6B0-4770-83D3-CCF4B12535AC}" presName="root" presStyleCnt="0">
        <dgm:presLayoutVars>
          <dgm:dir/>
          <dgm:resizeHandles val="exact"/>
        </dgm:presLayoutVars>
      </dgm:prSet>
      <dgm:spPr/>
    </dgm:pt>
    <dgm:pt modelId="{A95D3D41-24DB-4400-93F4-40E2E7FE7AAB}" type="pres">
      <dgm:prSet presAssocID="{98149AF0-686C-488C-B62D-C29386D9DB75}" presName="compNode" presStyleCnt="0"/>
      <dgm:spPr/>
    </dgm:pt>
    <dgm:pt modelId="{2C0F0EE3-D3D2-4B0E-9436-6EA8489475D5}" type="pres">
      <dgm:prSet presAssocID="{98149AF0-686C-488C-B62D-C29386D9DB75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14C1D313-65BF-4C2C-8401-CE7E81027F75}" type="pres">
      <dgm:prSet presAssocID="{98149AF0-686C-488C-B62D-C29386D9DB75}" presName="spaceRect" presStyleCnt="0"/>
      <dgm:spPr/>
    </dgm:pt>
    <dgm:pt modelId="{03F3FCE9-9DB8-4B4B-88A4-502BC9CF7F30}" type="pres">
      <dgm:prSet presAssocID="{98149AF0-686C-488C-B62D-C29386D9DB75}" presName="textRect" presStyleLbl="revTx" presStyleIdx="0" presStyleCnt="3">
        <dgm:presLayoutVars>
          <dgm:chMax val="1"/>
          <dgm:chPref val="1"/>
        </dgm:presLayoutVars>
      </dgm:prSet>
      <dgm:spPr/>
    </dgm:pt>
    <dgm:pt modelId="{9530178B-401C-4BBE-B88B-FCEA0D6252A1}" type="pres">
      <dgm:prSet presAssocID="{653DCA3B-8AB7-4B46-AFF2-5CD4E3ABB05A}" presName="sibTrans" presStyleCnt="0"/>
      <dgm:spPr/>
    </dgm:pt>
    <dgm:pt modelId="{CBEF0391-2E57-45AB-A274-25CAA4619145}" type="pres">
      <dgm:prSet presAssocID="{D7D4D6F8-1782-4D7D-9194-7724634F7604}" presName="compNode" presStyleCnt="0"/>
      <dgm:spPr/>
    </dgm:pt>
    <dgm:pt modelId="{FC5B2577-57F9-464C-A7DA-E086F0E42BB7}" type="pres">
      <dgm:prSet presAssocID="{D7D4D6F8-1782-4D7D-9194-7724634F760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Handshake"/>
        </a:ext>
      </dgm:extLst>
    </dgm:pt>
    <dgm:pt modelId="{D33181EB-FF81-47AA-ADAE-4FE04250005A}" type="pres">
      <dgm:prSet presAssocID="{D7D4D6F8-1782-4D7D-9194-7724634F7604}" presName="spaceRect" presStyleCnt="0"/>
      <dgm:spPr/>
    </dgm:pt>
    <dgm:pt modelId="{C10EF51B-E0C3-4BB4-85AF-89A3F5E642F8}" type="pres">
      <dgm:prSet presAssocID="{D7D4D6F8-1782-4D7D-9194-7724634F7604}" presName="textRect" presStyleLbl="revTx" presStyleIdx="1" presStyleCnt="3">
        <dgm:presLayoutVars>
          <dgm:chMax val="1"/>
          <dgm:chPref val="1"/>
        </dgm:presLayoutVars>
      </dgm:prSet>
      <dgm:spPr/>
    </dgm:pt>
    <dgm:pt modelId="{51562C5C-7083-4591-95F0-C28D89614F22}" type="pres">
      <dgm:prSet presAssocID="{0D52394C-05B1-4359-A568-B88483F39CDB}" presName="sibTrans" presStyleCnt="0"/>
      <dgm:spPr/>
    </dgm:pt>
    <dgm:pt modelId="{149C67E0-2100-407B-A7D6-2879ABC3C4ED}" type="pres">
      <dgm:prSet presAssocID="{F8FA78F6-C8BE-4C1E-BCD6-0C7E76A3913B}" presName="compNode" presStyleCnt="0"/>
      <dgm:spPr/>
    </dgm:pt>
    <dgm:pt modelId="{1E79EE97-55A6-4E0B-971E-8C860B581DDD}" type="pres">
      <dgm:prSet presAssocID="{F8FA78F6-C8BE-4C1E-BCD6-0C7E76A3913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 with solid fill"/>
        </a:ext>
      </dgm:extLst>
    </dgm:pt>
    <dgm:pt modelId="{E13D307C-96C8-4A8A-9ECE-16E546B801D4}" type="pres">
      <dgm:prSet presAssocID="{F8FA78F6-C8BE-4C1E-BCD6-0C7E76A3913B}" presName="spaceRect" presStyleCnt="0"/>
      <dgm:spPr/>
    </dgm:pt>
    <dgm:pt modelId="{8A93FC1E-5D97-4DD5-BEF2-D527AB3EB062}" type="pres">
      <dgm:prSet presAssocID="{F8FA78F6-C8BE-4C1E-BCD6-0C7E76A3913B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ED07A14D-2067-6F40-B680-3FA129387ADA}" type="presOf" srcId="{D7D4D6F8-1782-4D7D-9194-7724634F7604}" destId="{C10EF51B-E0C3-4BB4-85AF-89A3F5E642F8}" srcOrd="0" destOrd="0" presId="urn:microsoft.com/office/officeart/2018/2/layout/IconLabelList"/>
    <dgm:cxn modelId="{427DF04D-09A7-6B47-B099-8E2E1D9E8D0C}" type="presOf" srcId="{F8FA78F6-C8BE-4C1E-BCD6-0C7E76A3913B}" destId="{8A93FC1E-5D97-4DD5-BEF2-D527AB3EB062}" srcOrd="0" destOrd="0" presId="urn:microsoft.com/office/officeart/2018/2/layout/IconLabelList"/>
    <dgm:cxn modelId="{5FB99A8B-FD99-40C6-874E-7DDAE77BAE73}" srcId="{45023B05-B6B0-4770-83D3-CCF4B12535AC}" destId="{D7D4D6F8-1782-4D7D-9194-7724634F7604}" srcOrd="1" destOrd="0" parTransId="{E122EB11-1A72-443B-A416-C450BB5C4B07}" sibTransId="{0D52394C-05B1-4359-A568-B88483F39CDB}"/>
    <dgm:cxn modelId="{0962F49A-F836-4D98-97C7-BF28EABB2D99}" srcId="{45023B05-B6B0-4770-83D3-CCF4B12535AC}" destId="{F8FA78F6-C8BE-4C1E-BCD6-0C7E76A3913B}" srcOrd="2" destOrd="0" parTransId="{703766AE-48CF-46A8-AC8A-7B30B53A25D8}" sibTransId="{11207DDE-3427-41D5-8B20-31A328C8AA58}"/>
    <dgm:cxn modelId="{EF16FD9C-A768-6240-8360-EBEB3FBE2AA4}" type="presOf" srcId="{98149AF0-686C-488C-B62D-C29386D9DB75}" destId="{03F3FCE9-9DB8-4B4B-88A4-502BC9CF7F30}" srcOrd="0" destOrd="0" presId="urn:microsoft.com/office/officeart/2018/2/layout/IconLabelList"/>
    <dgm:cxn modelId="{ECBD9F9F-019D-2547-B66C-3254EE2BAE21}" type="presOf" srcId="{45023B05-B6B0-4770-83D3-CCF4B12535AC}" destId="{D3BC2BA2-0017-49C0-8FE6-132055A06A8E}" srcOrd="0" destOrd="0" presId="urn:microsoft.com/office/officeart/2018/2/layout/IconLabelList"/>
    <dgm:cxn modelId="{9066DDB5-3FDC-4A0C-81F8-418BA2FD86F7}" srcId="{45023B05-B6B0-4770-83D3-CCF4B12535AC}" destId="{98149AF0-686C-488C-B62D-C29386D9DB75}" srcOrd="0" destOrd="0" parTransId="{DE4ECB96-7089-4482-B2C7-F2C28226C979}" sibTransId="{653DCA3B-8AB7-4B46-AFF2-5CD4E3ABB05A}"/>
    <dgm:cxn modelId="{431BDF7F-B585-0640-9491-28647C16C1ED}" type="presParOf" srcId="{D3BC2BA2-0017-49C0-8FE6-132055A06A8E}" destId="{A95D3D41-24DB-4400-93F4-40E2E7FE7AAB}" srcOrd="0" destOrd="0" presId="urn:microsoft.com/office/officeart/2018/2/layout/IconLabelList"/>
    <dgm:cxn modelId="{3D86BDF9-F042-6347-88FC-A0FB8064C581}" type="presParOf" srcId="{A95D3D41-24DB-4400-93F4-40E2E7FE7AAB}" destId="{2C0F0EE3-D3D2-4B0E-9436-6EA8489475D5}" srcOrd="0" destOrd="0" presId="urn:microsoft.com/office/officeart/2018/2/layout/IconLabelList"/>
    <dgm:cxn modelId="{05F20E4F-5656-6A48-BC92-80C5937FB532}" type="presParOf" srcId="{A95D3D41-24DB-4400-93F4-40E2E7FE7AAB}" destId="{14C1D313-65BF-4C2C-8401-CE7E81027F75}" srcOrd="1" destOrd="0" presId="urn:microsoft.com/office/officeart/2018/2/layout/IconLabelList"/>
    <dgm:cxn modelId="{15CFF826-F080-3641-AC10-11B49B45BCD7}" type="presParOf" srcId="{A95D3D41-24DB-4400-93F4-40E2E7FE7AAB}" destId="{03F3FCE9-9DB8-4B4B-88A4-502BC9CF7F30}" srcOrd="2" destOrd="0" presId="urn:microsoft.com/office/officeart/2018/2/layout/IconLabelList"/>
    <dgm:cxn modelId="{4CE0DD24-5A91-C74B-84EE-79EF98B8D69B}" type="presParOf" srcId="{D3BC2BA2-0017-49C0-8FE6-132055A06A8E}" destId="{9530178B-401C-4BBE-B88B-FCEA0D6252A1}" srcOrd="1" destOrd="0" presId="urn:microsoft.com/office/officeart/2018/2/layout/IconLabelList"/>
    <dgm:cxn modelId="{8AC35E2D-E65F-6F45-9A36-8979A0C87AD7}" type="presParOf" srcId="{D3BC2BA2-0017-49C0-8FE6-132055A06A8E}" destId="{CBEF0391-2E57-45AB-A274-25CAA4619145}" srcOrd="2" destOrd="0" presId="urn:microsoft.com/office/officeart/2018/2/layout/IconLabelList"/>
    <dgm:cxn modelId="{BD472885-001A-0E4B-A368-CFA9DFBE0609}" type="presParOf" srcId="{CBEF0391-2E57-45AB-A274-25CAA4619145}" destId="{FC5B2577-57F9-464C-A7DA-E086F0E42BB7}" srcOrd="0" destOrd="0" presId="urn:microsoft.com/office/officeart/2018/2/layout/IconLabelList"/>
    <dgm:cxn modelId="{DB8C9C81-BE71-DB42-AA2D-29E253003E9F}" type="presParOf" srcId="{CBEF0391-2E57-45AB-A274-25CAA4619145}" destId="{D33181EB-FF81-47AA-ADAE-4FE04250005A}" srcOrd="1" destOrd="0" presId="urn:microsoft.com/office/officeart/2018/2/layout/IconLabelList"/>
    <dgm:cxn modelId="{C2D6AF48-4540-2D4E-9027-B0A4DB3A86DE}" type="presParOf" srcId="{CBEF0391-2E57-45AB-A274-25CAA4619145}" destId="{C10EF51B-E0C3-4BB4-85AF-89A3F5E642F8}" srcOrd="2" destOrd="0" presId="urn:microsoft.com/office/officeart/2018/2/layout/IconLabelList"/>
    <dgm:cxn modelId="{450C6AA4-7E0F-0B47-AD85-A0EE8361A9BA}" type="presParOf" srcId="{D3BC2BA2-0017-49C0-8FE6-132055A06A8E}" destId="{51562C5C-7083-4591-95F0-C28D89614F22}" srcOrd="3" destOrd="0" presId="urn:microsoft.com/office/officeart/2018/2/layout/IconLabelList"/>
    <dgm:cxn modelId="{1E41B5E8-2F1B-D749-AEDA-AF17AF492092}" type="presParOf" srcId="{D3BC2BA2-0017-49C0-8FE6-132055A06A8E}" destId="{149C67E0-2100-407B-A7D6-2879ABC3C4ED}" srcOrd="4" destOrd="0" presId="urn:microsoft.com/office/officeart/2018/2/layout/IconLabelList"/>
    <dgm:cxn modelId="{0AE82799-7742-D34B-B2FF-817289B01BC9}" type="presParOf" srcId="{149C67E0-2100-407B-A7D6-2879ABC3C4ED}" destId="{1E79EE97-55A6-4E0B-971E-8C860B581DDD}" srcOrd="0" destOrd="0" presId="urn:microsoft.com/office/officeart/2018/2/layout/IconLabelList"/>
    <dgm:cxn modelId="{BA752E0D-22E0-2C4F-AF04-CCCBE95FB3A1}" type="presParOf" srcId="{149C67E0-2100-407B-A7D6-2879ABC3C4ED}" destId="{E13D307C-96C8-4A8A-9ECE-16E546B801D4}" srcOrd="1" destOrd="0" presId="urn:microsoft.com/office/officeart/2018/2/layout/IconLabelList"/>
    <dgm:cxn modelId="{2D9B7401-C870-1842-9B80-268FB54865B8}" type="presParOf" srcId="{149C67E0-2100-407B-A7D6-2879ABC3C4ED}" destId="{8A93FC1E-5D97-4DD5-BEF2-D527AB3EB062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BB43ED-39D9-0249-8DA8-A4BE7F546B98}">
      <dsp:nvSpPr>
        <dsp:cNvPr id="0" name=""/>
        <dsp:cNvSpPr/>
      </dsp:nvSpPr>
      <dsp:spPr>
        <a:xfrm>
          <a:off x="0" y="0"/>
          <a:ext cx="3180953" cy="3594100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999" tIns="330200" rIns="247999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600" kern="1200"/>
            <a:t>Find your position</a:t>
          </a:r>
        </a:p>
      </dsp:txBody>
      <dsp:txXfrm>
        <a:off x="0" y="1365758"/>
        <a:ext cx="3180953" cy="2156460"/>
      </dsp:txXfrm>
    </dsp:sp>
    <dsp:sp modelId="{357562C1-5CA7-0440-A3A3-3636AEFFA6DA}">
      <dsp:nvSpPr>
        <dsp:cNvPr id="0" name=""/>
        <dsp:cNvSpPr/>
      </dsp:nvSpPr>
      <dsp:spPr>
        <a:xfrm>
          <a:off x="1051361" y="359409"/>
          <a:ext cx="1078230" cy="107823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63" tIns="12700" rIns="84063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1</a:t>
          </a:r>
        </a:p>
      </dsp:txBody>
      <dsp:txXfrm>
        <a:off x="1209264" y="517312"/>
        <a:ext cx="762424" cy="762424"/>
      </dsp:txXfrm>
    </dsp:sp>
    <dsp:sp modelId="{0ED61B6D-7EF0-E24A-947D-E4773FC59C93}">
      <dsp:nvSpPr>
        <dsp:cNvPr id="0" name=""/>
        <dsp:cNvSpPr/>
      </dsp:nvSpPr>
      <dsp:spPr>
        <a:xfrm>
          <a:off x="0" y="3594028"/>
          <a:ext cx="3180953" cy="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2503FB-C470-7D45-8B9A-B95B7E4C2FD0}">
      <dsp:nvSpPr>
        <dsp:cNvPr id="0" name=""/>
        <dsp:cNvSpPr/>
      </dsp:nvSpPr>
      <dsp:spPr>
        <a:xfrm>
          <a:off x="3499048" y="0"/>
          <a:ext cx="3180953" cy="359410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999" tIns="330200" rIns="247999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600" kern="1200"/>
            <a:t>Support your position with evidence</a:t>
          </a:r>
        </a:p>
      </dsp:txBody>
      <dsp:txXfrm>
        <a:off x="3499048" y="1365758"/>
        <a:ext cx="3180953" cy="2156460"/>
      </dsp:txXfrm>
    </dsp:sp>
    <dsp:sp modelId="{5C798079-F1C9-2C42-A29A-0C39EB01593A}">
      <dsp:nvSpPr>
        <dsp:cNvPr id="0" name=""/>
        <dsp:cNvSpPr/>
      </dsp:nvSpPr>
      <dsp:spPr>
        <a:xfrm>
          <a:off x="4550409" y="359409"/>
          <a:ext cx="1078230" cy="107823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63" tIns="12700" rIns="84063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2</a:t>
          </a:r>
        </a:p>
      </dsp:txBody>
      <dsp:txXfrm>
        <a:off x="4708312" y="517312"/>
        <a:ext cx="762424" cy="762424"/>
      </dsp:txXfrm>
    </dsp:sp>
    <dsp:sp modelId="{BB0D0C1E-9DA0-BF41-9F76-CE0FD5A8FCA3}">
      <dsp:nvSpPr>
        <dsp:cNvPr id="0" name=""/>
        <dsp:cNvSpPr/>
      </dsp:nvSpPr>
      <dsp:spPr>
        <a:xfrm>
          <a:off x="3499048" y="3594028"/>
          <a:ext cx="3180953" cy="7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98B964-E8F2-1E43-9DAA-A6AF4DE37C6D}">
      <dsp:nvSpPr>
        <dsp:cNvPr id="0" name=""/>
        <dsp:cNvSpPr/>
      </dsp:nvSpPr>
      <dsp:spPr>
        <a:xfrm>
          <a:off x="6998096" y="0"/>
          <a:ext cx="3180953" cy="359410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999" tIns="330200" rIns="247999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600" kern="1200"/>
            <a:t>refute counter-arguments</a:t>
          </a:r>
        </a:p>
      </dsp:txBody>
      <dsp:txXfrm>
        <a:off x="6998096" y="1365758"/>
        <a:ext cx="3180953" cy="2156460"/>
      </dsp:txXfrm>
    </dsp:sp>
    <dsp:sp modelId="{F37EDB18-70E4-E34B-98D6-D3F7272CC9C1}">
      <dsp:nvSpPr>
        <dsp:cNvPr id="0" name=""/>
        <dsp:cNvSpPr/>
      </dsp:nvSpPr>
      <dsp:spPr>
        <a:xfrm>
          <a:off x="8049458" y="359409"/>
          <a:ext cx="1078230" cy="107823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4063" tIns="12700" rIns="84063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3</a:t>
          </a:r>
        </a:p>
      </dsp:txBody>
      <dsp:txXfrm>
        <a:off x="8207361" y="517312"/>
        <a:ext cx="762424" cy="762424"/>
      </dsp:txXfrm>
    </dsp:sp>
    <dsp:sp modelId="{90381B32-A847-E847-9B65-CF6EDA03EFEC}">
      <dsp:nvSpPr>
        <dsp:cNvPr id="0" name=""/>
        <dsp:cNvSpPr/>
      </dsp:nvSpPr>
      <dsp:spPr>
        <a:xfrm>
          <a:off x="6998096" y="3594028"/>
          <a:ext cx="3180953" cy="7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184FC8-B6AB-4A40-B3ED-F104866F19F1}">
      <dsp:nvSpPr>
        <dsp:cNvPr id="0" name=""/>
        <dsp:cNvSpPr/>
      </dsp:nvSpPr>
      <dsp:spPr>
        <a:xfrm>
          <a:off x="1232680" y="373408"/>
          <a:ext cx="1063437" cy="10634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in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A256A8-81DA-4F7E-B908-CF871515BFA3}">
      <dsp:nvSpPr>
        <dsp:cNvPr id="0" name=""/>
        <dsp:cNvSpPr/>
      </dsp:nvSpPr>
      <dsp:spPr>
        <a:xfrm>
          <a:off x="582801" y="1771242"/>
          <a:ext cx="2363193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 written argument takes a position on a topic that is debatable </a:t>
          </a:r>
        </a:p>
      </dsp:txBody>
      <dsp:txXfrm>
        <a:off x="582801" y="1771242"/>
        <a:ext cx="2363193" cy="720000"/>
      </dsp:txXfrm>
    </dsp:sp>
    <dsp:sp modelId="{8DA16E19-ED22-4856-A135-43A73A5A05D1}">
      <dsp:nvSpPr>
        <dsp:cNvPr id="0" name=""/>
        <dsp:cNvSpPr/>
      </dsp:nvSpPr>
      <dsp:spPr>
        <a:xfrm>
          <a:off x="4009432" y="373408"/>
          <a:ext cx="1063437" cy="106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in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2C1915-A480-42CA-80FE-AC806F25C6C4}">
      <dsp:nvSpPr>
        <dsp:cNvPr id="0" name=""/>
        <dsp:cNvSpPr/>
      </dsp:nvSpPr>
      <dsp:spPr>
        <a:xfrm>
          <a:off x="3359554" y="1771242"/>
          <a:ext cx="2363193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Your argument should persuade your reader to agree with you</a:t>
          </a:r>
          <a:endParaRPr lang="en-US" sz="1600" kern="1200" dirty="0"/>
        </a:p>
      </dsp:txBody>
      <dsp:txXfrm>
        <a:off x="3359554" y="1771242"/>
        <a:ext cx="2363193" cy="720000"/>
      </dsp:txXfrm>
    </dsp:sp>
    <dsp:sp modelId="{4CDEAA10-9836-4BB1-8851-4E15DB11213A}">
      <dsp:nvSpPr>
        <dsp:cNvPr id="0" name=""/>
        <dsp:cNvSpPr/>
      </dsp:nvSpPr>
      <dsp:spPr>
        <a:xfrm>
          <a:off x="2621056" y="3082041"/>
          <a:ext cx="1063437" cy="10634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in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734EE5-31F3-4F79-AEE2-7306B1BEC870}">
      <dsp:nvSpPr>
        <dsp:cNvPr id="0" name=""/>
        <dsp:cNvSpPr/>
      </dsp:nvSpPr>
      <dsp:spPr>
        <a:xfrm>
          <a:off x="1971178" y="4479875"/>
          <a:ext cx="2363193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Divide your central claim into smaller claims that support it</a:t>
          </a:r>
          <a:endParaRPr lang="en-GB" sz="1600" kern="1200" dirty="0"/>
        </a:p>
      </dsp:txBody>
      <dsp:txXfrm>
        <a:off x="1971178" y="4479875"/>
        <a:ext cx="2363193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20858-2416-4A20-BBAD-94F954F7FF83}">
      <dsp:nvSpPr>
        <dsp:cNvPr id="0" name=""/>
        <dsp:cNvSpPr/>
      </dsp:nvSpPr>
      <dsp:spPr>
        <a:xfrm>
          <a:off x="1232680" y="373408"/>
          <a:ext cx="1063437" cy="10634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18E32C-47A2-478D-B213-2D38FA3C077C}">
      <dsp:nvSpPr>
        <dsp:cNvPr id="0" name=""/>
        <dsp:cNvSpPr/>
      </dsp:nvSpPr>
      <dsp:spPr>
        <a:xfrm>
          <a:off x="582801" y="1771242"/>
          <a:ext cx="2363193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Evidence does not have to be scientific or statistical; it can come from personal experience</a:t>
          </a:r>
        </a:p>
      </dsp:txBody>
      <dsp:txXfrm>
        <a:off x="582801" y="1771242"/>
        <a:ext cx="2363193" cy="720000"/>
      </dsp:txXfrm>
    </dsp:sp>
    <dsp:sp modelId="{31E4EDD1-C92A-4D13-B945-1945C33D1A69}">
      <dsp:nvSpPr>
        <dsp:cNvPr id="0" name=""/>
        <dsp:cNvSpPr/>
      </dsp:nvSpPr>
      <dsp:spPr>
        <a:xfrm>
          <a:off x="4009432" y="373408"/>
          <a:ext cx="1063437" cy="106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381974-323E-41E1-BCA4-BB912E0C940E}">
      <dsp:nvSpPr>
        <dsp:cNvPr id="0" name=""/>
        <dsp:cNvSpPr/>
      </dsp:nvSpPr>
      <dsp:spPr>
        <a:xfrm>
          <a:off x="3359554" y="1771242"/>
          <a:ext cx="2363193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Explain the context and relevance of your evidence</a:t>
          </a:r>
        </a:p>
      </dsp:txBody>
      <dsp:txXfrm>
        <a:off x="3359554" y="1771242"/>
        <a:ext cx="2363193" cy="720000"/>
      </dsp:txXfrm>
    </dsp:sp>
    <dsp:sp modelId="{2491AA52-EA72-4493-8B83-DD0915F47A1E}">
      <dsp:nvSpPr>
        <dsp:cNvPr id="0" name=""/>
        <dsp:cNvSpPr/>
      </dsp:nvSpPr>
      <dsp:spPr>
        <a:xfrm>
          <a:off x="2621056" y="3082041"/>
          <a:ext cx="1063437" cy="10634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E0E44D-E0EB-43A9-BC40-29F3991D21FD}">
      <dsp:nvSpPr>
        <dsp:cNvPr id="0" name=""/>
        <dsp:cNvSpPr/>
      </dsp:nvSpPr>
      <dsp:spPr>
        <a:xfrm>
          <a:off x="1971178" y="4479875"/>
          <a:ext cx="2363193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/>
            <a:t>Cite any information or opinions sources from other writers</a:t>
          </a:r>
        </a:p>
      </dsp:txBody>
      <dsp:txXfrm>
        <a:off x="1971178" y="4479875"/>
        <a:ext cx="2363193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0F0EE3-D3D2-4B0E-9436-6EA8489475D5}">
      <dsp:nvSpPr>
        <dsp:cNvPr id="0" name=""/>
        <dsp:cNvSpPr/>
      </dsp:nvSpPr>
      <dsp:spPr>
        <a:xfrm>
          <a:off x="1232680" y="373408"/>
          <a:ext cx="1063437" cy="10634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F3FCE9-9DB8-4B4B-88A4-502BC9CF7F30}">
      <dsp:nvSpPr>
        <dsp:cNvPr id="0" name=""/>
        <dsp:cNvSpPr/>
      </dsp:nvSpPr>
      <dsp:spPr>
        <a:xfrm>
          <a:off x="582801" y="1771242"/>
          <a:ext cx="2363193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Acknowledge differing opinions on the topic</a:t>
          </a:r>
        </a:p>
      </dsp:txBody>
      <dsp:txXfrm>
        <a:off x="582801" y="1771242"/>
        <a:ext cx="2363193" cy="720000"/>
      </dsp:txXfrm>
    </dsp:sp>
    <dsp:sp modelId="{FC5B2577-57F9-464C-A7DA-E086F0E42BB7}">
      <dsp:nvSpPr>
        <dsp:cNvPr id="0" name=""/>
        <dsp:cNvSpPr/>
      </dsp:nvSpPr>
      <dsp:spPr>
        <a:xfrm>
          <a:off x="4009432" y="373408"/>
          <a:ext cx="1063437" cy="106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0EF51B-E0C3-4BB4-85AF-89A3F5E642F8}">
      <dsp:nvSpPr>
        <dsp:cNvPr id="0" name=""/>
        <dsp:cNvSpPr/>
      </dsp:nvSpPr>
      <dsp:spPr>
        <a:xfrm>
          <a:off x="3359554" y="1771242"/>
          <a:ext cx="2363193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Find common ground</a:t>
          </a:r>
        </a:p>
      </dsp:txBody>
      <dsp:txXfrm>
        <a:off x="3359554" y="1771242"/>
        <a:ext cx="2363193" cy="720000"/>
      </dsp:txXfrm>
    </dsp:sp>
    <dsp:sp modelId="{1E79EE97-55A6-4E0B-971E-8C860B581DDD}">
      <dsp:nvSpPr>
        <dsp:cNvPr id="0" name=""/>
        <dsp:cNvSpPr/>
      </dsp:nvSpPr>
      <dsp:spPr>
        <a:xfrm>
          <a:off x="2621056" y="3082041"/>
          <a:ext cx="1063437" cy="10634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in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93FC1E-5D97-4DD5-BEF2-D527AB3EB062}">
      <dsp:nvSpPr>
        <dsp:cNvPr id="0" name=""/>
        <dsp:cNvSpPr/>
      </dsp:nvSpPr>
      <dsp:spPr>
        <a:xfrm>
          <a:off x="1971178" y="4479875"/>
          <a:ext cx="2363193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Find the crux of your disagreement or differing priorities</a:t>
          </a:r>
        </a:p>
      </dsp:txBody>
      <dsp:txXfrm>
        <a:off x="1971178" y="4479875"/>
        <a:ext cx="2363193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3/10/21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3/10/21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3/10/21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3/10/21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ACFF6-F14B-5D4D-9D6F-8704962F526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Constructing an argument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201E6F-A78D-834C-A012-84A0B3725D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220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30625-314A-B047-AD01-5B45857A2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 anchor="ctr">
            <a:normAutofit/>
          </a:bodyPr>
          <a:lstStyle/>
          <a:p>
            <a:r>
              <a:rPr lang="en-US" dirty="0"/>
              <a:t>Steps to constructing an argument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92554739-8563-458F-886D-EA60B4BD40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1199525"/>
              </p:ext>
            </p:extLst>
          </p:nvPr>
        </p:nvGraphicFramePr>
        <p:xfrm>
          <a:off x="1250950" y="2286000"/>
          <a:ext cx="10179050" cy="3594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55340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8">
            <a:extLst>
              <a:ext uri="{FF2B5EF4-FFF2-40B4-BE49-F238E27FC236}">
                <a16:creationId xmlns:a16="http://schemas.microsoft.com/office/drawing/2014/main" id="{022C3B48-99E5-4B5C-8E49-15C2A9552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8EF4F2-4FBE-B04F-884B-706EFD7A3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0787" y="482321"/>
            <a:ext cx="3656581" cy="5571625"/>
          </a:xfrm>
        </p:spPr>
        <p:txBody>
          <a:bodyPr anchor="ctr">
            <a:normAutofit/>
          </a:bodyPr>
          <a:lstStyle/>
          <a:p>
            <a:r>
              <a:rPr lang="en-US"/>
              <a:t>Finding your position</a:t>
            </a:r>
            <a:endParaRPr lang="en-US" dirty="0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C67B4E51-3288-4A1F-A92C-87C9401EDE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7" name="Rectangle 12">
            <a:extLst>
              <a:ext uri="{FF2B5EF4-FFF2-40B4-BE49-F238E27FC236}">
                <a16:creationId xmlns:a16="http://schemas.microsoft.com/office/drawing/2014/main" id="{D3E95A6B-F840-413C-9E78-C33C02FFA4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18" name="Content Placeholder 2">
            <a:extLst>
              <a:ext uri="{FF2B5EF4-FFF2-40B4-BE49-F238E27FC236}">
                <a16:creationId xmlns:a16="http://schemas.microsoft.com/office/drawing/2014/main" id="{72FB5C97-B00A-4DB3-99D3-A3089968BA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6724096"/>
              </p:ext>
            </p:extLst>
          </p:nvPr>
        </p:nvGraphicFramePr>
        <p:xfrm>
          <a:off x="765175" y="481013"/>
          <a:ext cx="6305550" cy="5573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49647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22C3B48-99E5-4B5C-8E49-15C2A9552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B4F241-5C5A-EB48-A5B9-A2618A10E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0787" y="482321"/>
            <a:ext cx="3656581" cy="5571625"/>
          </a:xfrm>
        </p:spPr>
        <p:txBody>
          <a:bodyPr anchor="ctr">
            <a:normAutofit/>
          </a:bodyPr>
          <a:lstStyle/>
          <a:p>
            <a:r>
              <a:rPr lang="en-US" dirty="0"/>
              <a:t>Providing evidence</a:t>
            </a:r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C67B4E51-3288-4A1F-A92C-87C9401EDE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3E95A6B-F840-413C-9E78-C33C02FFA4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57972EA-A3C4-4DED-9839-59674D06FF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6719513"/>
              </p:ext>
            </p:extLst>
          </p:nvPr>
        </p:nvGraphicFramePr>
        <p:xfrm>
          <a:off x="765175" y="481013"/>
          <a:ext cx="6305550" cy="5573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90587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22C3B48-99E5-4B5C-8E49-15C2A9552F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7C8346-C1A1-3B49-8F23-B8B8EE3A4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0787" y="482321"/>
            <a:ext cx="3656581" cy="5571625"/>
          </a:xfrm>
        </p:spPr>
        <p:txBody>
          <a:bodyPr anchor="ctr">
            <a:normAutofit/>
          </a:bodyPr>
          <a:lstStyle/>
          <a:p>
            <a:r>
              <a:rPr lang="en-US" dirty="0"/>
              <a:t>Refute counter-arguments</a:t>
            </a:r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C67B4E51-3288-4A1F-A92C-87C9401EDE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7569200" cy="6858000"/>
          </a:xfrm>
          <a:custGeom>
            <a:avLst/>
            <a:gdLst>
              <a:gd name="connsiteX0" fmla="*/ 0 w 7569200"/>
              <a:gd name="connsiteY0" fmla="*/ 0 h 6858000"/>
              <a:gd name="connsiteX1" fmla="*/ 7389812 w 7569200"/>
              <a:gd name="connsiteY1" fmla="*/ 0 h 6858000"/>
              <a:gd name="connsiteX2" fmla="*/ 7394575 w 7569200"/>
              <a:gd name="connsiteY2" fmla="*/ 66675 h 6858000"/>
              <a:gd name="connsiteX3" fmla="*/ 7402512 w 7569200"/>
              <a:gd name="connsiteY3" fmla="*/ 122237 h 6858000"/>
              <a:gd name="connsiteX4" fmla="*/ 7412037 w 7569200"/>
              <a:gd name="connsiteY4" fmla="*/ 174625 h 6858000"/>
              <a:gd name="connsiteX5" fmla="*/ 7427912 w 7569200"/>
              <a:gd name="connsiteY5" fmla="*/ 217487 h 6858000"/>
              <a:gd name="connsiteX6" fmla="*/ 7443787 w 7569200"/>
              <a:gd name="connsiteY6" fmla="*/ 260350 h 6858000"/>
              <a:gd name="connsiteX7" fmla="*/ 7462837 w 7569200"/>
              <a:gd name="connsiteY7" fmla="*/ 296862 h 6858000"/>
              <a:gd name="connsiteX8" fmla="*/ 7481887 w 7569200"/>
              <a:gd name="connsiteY8" fmla="*/ 334962 h 6858000"/>
              <a:gd name="connsiteX9" fmla="*/ 7499350 w 7569200"/>
              <a:gd name="connsiteY9" fmla="*/ 369887 h 6858000"/>
              <a:gd name="connsiteX10" fmla="*/ 7516812 w 7569200"/>
              <a:gd name="connsiteY10" fmla="*/ 409575 h 6858000"/>
              <a:gd name="connsiteX11" fmla="*/ 7532687 w 7569200"/>
              <a:gd name="connsiteY11" fmla="*/ 450850 h 6858000"/>
              <a:gd name="connsiteX12" fmla="*/ 7546975 w 7569200"/>
              <a:gd name="connsiteY12" fmla="*/ 496887 h 6858000"/>
              <a:gd name="connsiteX13" fmla="*/ 7558087 w 7569200"/>
              <a:gd name="connsiteY13" fmla="*/ 546100 h 6858000"/>
              <a:gd name="connsiteX14" fmla="*/ 7566025 w 7569200"/>
              <a:gd name="connsiteY14" fmla="*/ 606425 h 6858000"/>
              <a:gd name="connsiteX15" fmla="*/ 7569200 w 7569200"/>
              <a:gd name="connsiteY15" fmla="*/ 673100 h 6858000"/>
              <a:gd name="connsiteX16" fmla="*/ 7566025 w 7569200"/>
              <a:gd name="connsiteY16" fmla="*/ 744537 h 6858000"/>
              <a:gd name="connsiteX17" fmla="*/ 7558087 w 7569200"/>
              <a:gd name="connsiteY17" fmla="*/ 801687 h 6858000"/>
              <a:gd name="connsiteX18" fmla="*/ 7546975 w 7569200"/>
              <a:gd name="connsiteY18" fmla="*/ 854075 h 6858000"/>
              <a:gd name="connsiteX19" fmla="*/ 7532687 w 7569200"/>
              <a:gd name="connsiteY19" fmla="*/ 901700 h 6858000"/>
              <a:gd name="connsiteX20" fmla="*/ 7516812 w 7569200"/>
              <a:gd name="connsiteY20" fmla="*/ 942975 h 6858000"/>
              <a:gd name="connsiteX21" fmla="*/ 7497762 w 7569200"/>
              <a:gd name="connsiteY21" fmla="*/ 981075 h 6858000"/>
              <a:gd name="connsiteX22" fmla="*/ 7478712 w 7569200"/>
              <a:gd name="connsiteY22" fmla="*/ 1017587 h 6858000"/>
              <a:gd name="connsiteX23" fmla="*/ 7459662 w 7569200"/>
              <a:gd name="connsiteY23" fmla="*/ 1055687 h 6858000"/>
              <a:gd name="connsiteX24" fmla="*/ 7442200 w 7569200"/>
              <a:gd name="connsiteY24" fmla="*/ 1095375 h 6858000"/>
              <a:gd name="connsiteX25" fmla="*/ 7424737 w 7569200"/>
              <a:gd name="connsiteY25" fmla="*/ 1136650 h 6858000"/>
              <a:gd name="connsiteX26" fmla="*/ 7410450 w 7569200"/>
              <a:gd name="connsiteY26" fmla="*/ 1182687 h 6858000"/>
              <a:gd name="connsiteX27" fmla="*/ 7400925 w 7569200"/>
              <a:gd name="connsiteY27" fmla="*/ 1235075 h 6858000"/>
              <a:gd name="connsiteX28" fmla="*/ 7391400 w 7569200"/>
              <a:gd name="connsiteY28" fmla="*/ 1295400 h 6858000"/>
              <a:gd name="connsiteX29" fmla="*/ 7389812 w 7569200"/>
              <a:gd name="connsiteY29" fmla="*/ 1363662 h 6858000"/>
              <a:gd name="connsiteX30" fmla="*/ 7391400 w 7569200"/>
              <a:gd name="connsiteY30" fmla="*/ 1431925 h 6858000"/>
              <a:gd name="connsiteX31" fmla="*/ 7400925 w 7569200"/>
              <a:gd name="connsiteY31" fmla="*/ 1492250 h 6858000"/>
              <a:gd name="connsiteX32" fmla="*/ 7410450 w 7569200"/>
              <a:gd name="connsiteY32" fmla="*/ 1544637 h 6858000"/>
              <a:gd name="connsiteX33" fmla="*/ 7424737 w 7569200"/>
              <a:gd name="connsiteY33" fmla="*/ 1589087 h 6858000"/>
              <a:gd name="connsiteX34" fmla="*/ 7442200 w 7569200"/>
              <a:gd name="connsiteY34" fmla="*/ 1631950 h 6858000"/>
              <a:gd name="connsiteX35" fmla="*/ 7459662 w 7569200"/>
              <a:gd name="connsiteY35" fmla="*/ 1671637 h 6858000"/>
              <a:gd name="connsiteX36" fmla="*/ 7478712 w 7569200"/>
              <a:gd name="connsiteY36" fmla="*/ 1708150 h 6858000"/>
              <a:gd name="connsiteX37" fmla="*/ 7497762 w 7569200"/>
              <a:gd name="connsiteY37" fmla="*/ 1743075 h 6858000"/>
              <a:gd name="connsiteX38" fmla="*/ 7516812 w 7569200"/>
              <a:gd name="connsiteY38" fmla="*/ 1782762 h 6858000"/>
              <a:gd name="connsiteX39" fmla="*/ 7532687 w 7569200"/>
              <a:gd name="connsiteY39" fmla="*/ 1824037 h 6858000"/>
              <a:gd name="connsiteX40" fmla="*/ 7546975 w 7569200"/>
              <a:gd name="connsiteY40" fmla="*/ 1870075 h 6858000"/>
              <a:gd name="connsiteX41" fmla="*/ 7558087 w 7569200"/>
              <a:gd name="connsiteY41" fmla="*/ 1922462 h 6858000"/>
              <a:gd name="connsiteX42" fmla="*/ 7566025 w 7569200"/>
              <a:gd name="connsiteY42" fmla="*/ 1982787 h 6858000"/>
              <a:gd name="connsiteX43" fmla="*/ 7569200 w 7569200"/>
              <a:gd name="connsiteY43" fmla="*/ 2051050 h 6858000"/>
              <a:gd name="connsiteX44" fmla="*/ 7566025 w 7569200"/>
              <a:gd name="connsiteY44" fmla="*/ 2119312 h 6858000"/>
              <a:gd name="connsiteX45" fmla="*/ 7558087 w 7569200"/>
              <a:gd name="connsiteY45" fmla="*/ 2179637 h 6858000"/>
              <a:gd name="connsiteX46" fmla="*/ 7546975 w 7569200"/>
              <a:gd name="connsiteY46" fmla="*/ 2232025 h 6858000"/>
              <a:gd name="connsiteX47" fmla="*/ 7532687 w 7569200"/>
              <a:gd name="connsiteY47" fmla="*/ 2278062 h 6858000"/>
              <a:gd name="connsiteX48" fmla="*/ 7516812 w 7569200"/>
              <a:gd name="connsiteY48" fmla="*/ 2319337 h 6858000"/>
              <a:gd name="connsiteX49" fmla="*/ 7497762 w 7569200"/>
              <a:gd name="connsiteY49" fmla="*/ 2359025 h 6858000"/>
              <a:gd name="connsiteX50" fmla="*/ 7478712 w 7569200"/>
              <a:gd name="connsiteY50" fmla="*/ 2395537 h 6858000"/>
              <a:gd name="connsiteX51" fmla="*/ 7459662 w 7569200"/>
              <a:gd name="connsiteY51" fmla="*/ 2433637 h 6858000"/>
              <a:gd name="connsiteX52" fmla="*/ 7442200 w 7569200"/>
              <a:gd name="connsiteY52" fmla="*/ 2471737 h 6858000"/>
              <a:gd name="connsiteX53" fmla="*/ 7424737 w 7569200"/>
              <a:gd name="connsiteY53" fmla="*/ 2513012 h 6858000"/>
              <a:gd name="connsiteX54" fmla="*/ 7410450 w 7569200"/>
              <a:gd name="connsiteY54" fmla="*/ 2560637 h 6858000"/>
              <a:gd name="connsiteX55" fmla="*/ 7400925 w 7569200"/>
              <a:gd name="connsiteY55" fmla="*/ 2613025 h 6858000"/>
              <a:gd name="connsiteX56" fmla="*/ 7391400 w 7569200"/>
              <a:gd name="connsiteY56" fmla="*/ 2671762 h 6858000"/>
              <a:gd name="connsiteX57" fmla="*/ 7389812 w 7569200"/>
              <a:gd name="connsiteY57" fmla="*/ 2741612 h 6858000"/>
              <a:gd name="connsiteX58" fmla="*/ 7391400 w 7569200"/>
              <a:gd name="connsiteY58" fmla="*/ 2809875 h 6858000"/>
              <a:gd name="connsiteX59" fmla="*/ 7400925 w 7569200"/>
              <a:gd name="connsiteY59" fmla="*/ 2868612 h 6858000"/>
              <a:gd name="connsiteX60" fmla="*/ 7410450 w 7569200"/>
              <a:gd name="connsiteY60" fmla="*/ 2922587 h 6858000"/>
              <a:gd name="connsiteX61" fmla="*/ 7424737 w 7569200"/>
              <a:gd name="connsiteY61" fmla="*/ 2967037 h 6858000"/>
              <a:gd name="connsiteX62" fmla="*/ 7442200 w 7569200"/>
              <a:gd name="connsiteY62" fmla="*/ 3009900 h 6858000"/>
              <a:gd name="connsiteX63" fmla="*/ 7459662 w 7569200"/>
              <a:gd name="connsiteY63" fmla="*/ 3046412 h 6858000"/>
              <a:gd name="connsiteX64" fmla="*/ 7478712 w 7569200"/>
              <a:gd name="connsiteY64" fmla="*/ 3084512 h 6858000"/>
              <a:gd name="connsiteX65" fmla="*/ 7497762 w 7569200"/>
              <a:gd name="connsiteY65" fmla="*/ 3121025 h 6858000"/>
              <a:gd name="connsiteX66" fmla="*/ 7516812 w 7569200"/>
              <a:gd name="connsiteY66" fmla="*/ 3160712 h 6858000"/>
              <a:gd name="connsiteX67" fmla="*/ 7532687 w 7569200"/>
              <a:gd name="connsiteY67" fmla="*/ 3201987 h 6858000"/>
              <a:gd name="connsiteX68" fmla="*/ 7546975 w 7569200"/>
              <a:gd name="connsiteY68" fmla="*/ 3248025 h 6858000"/>
              <a:gd name="connsiteX69" fmla="*/ 7558087 w 7569200"/>
              <a:gd name="connsiteY69" fmla="*/ 3300412 h 6858000"/>
              <a:gd name="connsiteX70" fmla="*/ 7566025 w 7569200"/>
              <a:gd name="connsiteY70" fmla="*/ 3360737 h 6858000"/>
              <a:gd name="connsiteX71" fmla="*/ 7569200 w 7569200"/>
              <a:gd name="connsiteY71" fmla="*/ 3427412 h 6858000"/>
              <a:gd name="connsiteX72" fmla="*/ 7566025 w 7569200"/>
              <a:gd name="connsiteY72" fmla="*/ 3497262 h 6858000"/>
              <a:gd name="connsiteX73" fmla="*/ 7558087 w 7569200"/>
              <a:gd name="connsiteY73" fmla="*/ 3557587 h 6858000"/>
              <a:gd name="connsiteX74" fmla="*/ 7546975 w 7569200"/>
              <a:gd name="connsiteY74" fmla="*/ 3609975 h 6858000"/>
              <a:gd name="connsiteX75" fmla="*/ 7532687 w 7569200"/>
              <a:gd name="connsiteY75" fmla="*/ 3656012 h 6858000"/>
              <a:gd name="connsiteX76" fmla="*/ 7516812 w 7569200"/>
              <a:gd name="connsiteY76" fmla="*/ 3697287 h 6858000"/>
              <a:gd name="connsiteX77" fmla="*/ 7497762 w 7569200"/>
              <a:gd name="connsiteY77" fmla="*/ 3736975 h 6858000"/>
              <a:gd name="connsiteX78" fmla="*/ 7459662 w 7569200"/>
              <a:gd name="connsiteY78" fmla="*/ 3811587 h 6858000"/>
              <a:gd name="connsiteX79" fmla="*/ 7442200 w 7569200"/>
              <a:gd name="connsiteY79" fmla="*/ 3848100 h 6858000"/>
              <a:gd name="connsiteX80" fmla="*/ 7424737 w 7569200"/>
              <a:gd name="connsiteY80" fmla="*/ 3890962 h 6858000"/>
              <a:gd name="connsiteX81" fmla="*/ 7410450 w 7569200"/>
              <a:gd name="connsiteY81" fmla="*/ 3935412 h 6858000"/>
              <a:gd name="connsiteX82" fmla="*/ 7400925 w 7569200"/>
              <a:gd name="connsiteY82" fmla="*/ 3987800 h 6858000"/>
              <a:gd name="connsiteX83" fmla="*/ 7391400 w 7569200"/>
              <a:gd name="connsiteY83" fmla="*/ 4048125 h 6858000"/>
              <a:gd name="connsiteX84" fmla="*/ 7389812 w 7569200"/>
              <a:gd name="connsiteY84" fmla="*/ 4116387 h 6858000"/>
              <a:gd name="connsiteX85" fmla="*/ 7391400 w 7569200"/>
              <a:gd name="connsiteY85" fmla="*/ 4186237 h 6858000"/>
              <a:gd name="connsiteX86" fmla="*/ 7400925 w 7569200"/>
              <a:gd name="connsiteY86" fmla="*/ 4244975 h 6858000"/>
              <a:gd name="connsiteX87" fmla="*/ 7410450 w 7569200"/>
              <a:gd name="connsiteY87" fmla="*/ 4297362 h 6858000"/>
              <a:gd name="connsiteX88" fmla="*/ 7424737 w 7569200"/>
              <a:gd name="connsiteY88" fmla="*/ 4343400 h 6858000"/>
              <a:gd name="connsiteX89" fmla="*/ 7442200 w 7569200"/>
              <a:gd name="connsiteY89" fmla="*/ 4386262 h 6858000"/>
              <a:gd name="connsiteX90" fmla="*/ 7459662 w 7569200"/>
              <a:gd name="connsiteY90" fmla="*/ 4424362 h 6858000"/>
              <a:gd name="connsiteX91" fmla="*/ 7497762 w 7569200"/>
              <a:gd name="connsiteY91" fmla="*/ 4498975 h 6858000"/>
              <a:gd name="connsiteX92" fmla="*/ 7516812 w 7569200"/>
              <a:gd name="connsiteY92" fmla="*/ 4537075 h 6858000"/>
              <a:gd name="connsiteX93" fmla="*/ 7532687 w 7569200"/>
              <a:gd name="connsiteY93" fmla="*/ 4579937 h 6858000"/>
              <a:gd name="connsiteX94" fmla="*/ 7546975 w 7569200"/>
              <a:gd name="connsiteY94" fmla="*/ 4625975 h 6858000"/>
              <a:gd name="connsiteX95" fmla="*/ 7558087 w 7569200"/>
              <a:gd name="connsiteY95" fmla="*/ 4678362 h 6858000"/>
              <a:gd name="connsiteX96" fmla="*/ 7566025 w 7569200"/>
              <a:gd name="connsiteY96" fmla="*/ 4738687 h 6858000"/>
              <a:gd name="connsiteX97" fmla="*/ 7569200 w 7569200"/>
              <a:gd name="connsiteY97" fmla="*/ 4806950 h 6858000"/>
              <a:gd name="connsiteX98" fmla="*/ 7566025 w 7569200"/>
              <a:gd name="connsiteY98" fmla="*/ 4875212 h 6858000"/>
              <a:gd name="connsiteX99" fmla="*/ 7558087 w 7569200"/>
              <a:gd name="connsiteY99" fmla="*/ 4935537 h 6858000"/>
              <a:gd name="connsiteX100" fmla="*/ 7546975 w 7569200"/>
              <a:gd name="connsiteY100" fmla="*/ 4987925 h 6858000"/>
              <a:gd name="connsiteX101" fmla="*/ 7532687 w 7569200"/>
              <a:gd name="connsiteY101" fmla="*/ 5033962 h 6858000"/>
              <a:gd name="connsiteX102" fmla="*/ 7516812 w 7569200"/>
              <a:gd name="connsiteY102" fmla="*/ 5075237 h 6858000"/>
              <a:gd name="connsiteX103" fmla="*/ 7497762 w 7569200"/>
              <a:gd name="connsiteY103" fmla="*/ 5114925 h 6858000"/>
              <a:gd name="connsiteX104" fmla="*/ 7478712 w 7569200"/>
              <a:gd name="connsiteY104" fmla="*/ 5149850 h 6858000"/>
              <a:gd name="connsiteX105" fmla="*/ 7459662 w 7569200"/>
              <a:gd name="connsiteY105" fmla="*/ 5186362 h 6858000"/>
              <a:gd name="connsiteX106" fmla="*/ 7442200 w 7569200"/>
              <a:gd name="connsiteY106" fmla="*/ 5226050 h 6858000"/>
              <a:gd name="connsiteX107" fmla="*/ 7424737 w 7569200"/>
              <a:gd name="connsiteY107" fmla="*/ 5268912 h 6858000"/>
              <a:gd name="connsiteX108" fmla="*/ 7410450 w 7569200"/>
              <a:gd name="connsiteY108" fmla="*/ 5313362 h 6858000"/>
              <a:gd name="connsiteX109" fmla="*/ 7400925 w 7569200"/>
              <a:gd name="connsiteY109" fmla="*/ 5365750 h 6858000"/>
              <a:gd name="connsiteX110" fmla="*/ 7391400 w 7569200"/>
              <a:gd name="connsiteY110" fmla="*/ 5426075 h 6858000"/>
              <a:gd name="connsiteX111" fmla="*/ 7389812 w 7569200"/>
              <a:gd name="connsiteY111" fmla="*/ 5494337 h 6858000"/>
              <a:gd name="connsiteX112" fmla="*/ 7391400 w 7569200"/>
              <a:gd name="connsiteY112" fmla="*/ 5562600 h 6858000"/>
              <a:gd name="connsiteX113" fmla="*/ 7400925 w 7569200"/>
              <a:gd name="connsiteY113" fmla="*/ 5622925 h 6858000"/>
              <a:gd name="connsiteX114" fmla="*/ 7410450 w 7569200"/>
              <a:gd name="connsiteY114" fmla="*/ 5675312 h 6858000"/>
              <a:gd name="connsiteX115" fmla="*/ 7424737 w 7569200"/>
              <a:gd name="connsiteY115" fmla="*/ 5721350 h 6858000"/>
              <a:gd name="connsiteX116" fmla="*/ 7442200 w 7569200"/>
              <a:gd name="connsiteY116" fmla="*/ 5762625 h 6858000"/>
              <a:gd name="connsiteX117" fmla="*/ 7459662 w 7569200"/>
              <a:gd name="connsiteY117" fmla="*/ 5802312 h 6858000"/>
              <a:gd name="connsiteX118" fmla="*/ 7478712 w 7569200"/>
              <a:gd name="connsiteY118" fmla="*/ 5840412 h 6858000"/>
              <a:gd name="connsiteX119" fmla="*/ 7497762 w 7569200"/>
              <a:gd name="connsiteY119" fmla="*/ 5876925 h 6858000"/>
              <a:gd name="connsiteX120" fmla="*/ 7516812 w 7569200"/>
              <a:gd name="connsiteY120" fmla="*/ 5915025 h 6858000"/>
              <a:gd name="connsiteX121" fmla="*/ 7532687 w 7569200"/>
              <a:gd name="connsiteY121" fmla="*/ 5956300 h 6858000"/>
              <a:gd name="connsiteX122" fmla="*/ 7546975 w 7569200"/>
              <a:gd name="connsiteY122" fmla="*/ 6003925 h 6858000"/>
              <a:gd name="connsiteX123" fmla="*/ 7558087 w 7569200"/>
              <a:gd name="connsiteY123" fmla="*/ 6056312 h 6858000"/>
              <a:gd name="connsiteX124" fmla="*/ 7566025 w 7569200"/>
              <a:gd name="connsiteY124" fmla="*/ 6113462 h 6858000"/>
              <a:gd name="connsiteX125" fmla="*/ 7569200 w 7569200"/>
              <a:gd name="connsiteY125" fmla="*/ 6183312 h 6858000"/>
              <a:gd name="connsiteX126" fmla="*/ 7566025 w 7569200"/>
              <a:gd name="connsiteY126" fmla="*/ 6251575 h 6858000"/>
              <a:gd name="connsiteX127" fmla="*/ 7558087 w 7569200"/>
              <a:gd name="connsiteY127" fmla="*/ 6311900 h 6858000"/>
              <a:gd name="connsiteX128" fmla="*/ 7546975 w 7569200"/>
              <a:gd name="connsiteY128" fmla="*/ 6361112 h 6858000"/>
              <a:gd name="connsiteX129" fmla="*/ 7532687 w 7569200"/>
              <a:gd name="connsiteY129" fmla="*/ 6407150 h 6858000"/>
              <a:gd name="connsiteX130" fmla="*/ 7516812 w 7569200"/>
              <a:gd name="connsiteY130" fmla="*/ 6448425 h 6858000"/>
              <a:gd name="connsiteX131" fmla="*/ 7499350 w 7569200"/>
              <a:gd name="connsiteY131" fmla="*/ 6488112 h 6858000"/>
              <a:gd name="connsiteX132" fmla="*/ 7481887 w 7569200"/>
              <a:gd name="connsiteY132" fmla="*/ 6523037 h 6858000"/>
              <a:gd name="connsiteX133" fmla="*/ 7462837 w 7569200"/>
              <a:gd name="connsiteY133" fmla="*/ 6561137 h 6858000"/>
              <a:gd name="connsiteX134" fmla="*/ 7443787 w 7569200"/>
              <a:gd name="connsiteY134" fmla="*/ 6597650 h 6858000"/>
              <a:gd name="connsiteX135" fmla="*/ 7427912 w 7569200"/>
              <a:gd name="connsiteY135" fmla="*/ 6640512 h 6858000"/>
              <a:gd name="connsiteX136" fmla="*/ 7412037 w 7569200"/>
              <a:gd name="connsiteY136" fmla="*/ 6683375 h 6858000"/>
              <a:gd name="connsiteX137" fmla="*/ 7402512 w 7569200"/>
              <a:gd name="connsiteY137" fmla="*/ 6735762 h 6858000"/>
              <a:gd name="connsiteX138" fmla="*/ 7394575 w 7569200"/>
              <a:gd name="connsiteY138" fmla="*/ 6791325 h 6858000"/>
              <a:gd name="connsiteX139" fmla="*/ 7389812 w 7569200"/>
              <a:gd name="connsiteY139" fmla="*/ 6858000 h 6858000"/>
              <a:gd name="connsiteX140" fmla="*/ 0 w 7569200"/>
              <a:gd name="connsiteY140" fmla="*/ 6858000 h 6858000"/>
              <a:gd name="connsiteX141" fmla="*/ 0 w 7569200"/>
              <a:gd name="connsiteY14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7569200" h="6858000">
                <a:moveTo>
                  <a:pt x="0" y="0"/>
                </a:moveTo>
                <a:lnTo>
                  <a:pt x="7389812" y="0"/>
                </a:lnTo>
                <a:lnTo>
                  <a:pt x="7394575" y="66675"/>
                </a:lnTo>
                <a:lnTo>
                  <a:pt x="7402512" y="122237"/>
                </a:lnTo>
                <a:lnTo>
                  <a:pt x="7412037" y="174625"/>
                </a:lnTo>
                <a:lnTo>
                  <a:pt x="7427912" y="217487"/>
                </a:lnTo>
                <a:lnTo>
                  <a:pt x="7443787" y="260350"/>
                </a:lnTo>
                <a:lnTo>
                  <a:pt x="7462837" y="296862"/>
                </a:lnTo>
                <a:lnTo>
                  <a:pt x="7481887" y="334962"/>
                </a:lnTo>
                <a:lnTo>
                  <a:pt x="7499350" y="369887"/>
                </a:lnTo>
                <a:lnTo>
                  <a:pt x="7516812" y="409575"/>
                </a:lnTo>
                <a:lnTo>
                  <a:pt x="7532687" y="450850"/>
                </a:lnTo>
                <a:lnTo>
                  <a:pt x="7546975" y="496887"/>
                </a:lnTo>
                <a:lnTo>
                  <a:pt x="7558087" y="546100"/>
                </a:lnTo>
                <a:lnTo>
                  <a:pt x="7566025" y="606425"/>
                </a:lnTo>
                <a:lnTo>
                  <a:pt x="7569200" y="673100"/>
                </a:lnTo>
                <a:lnTo>
                  <a:pt x="7566025" y="744537"/>
                </a:lnTo>
                <a:lnTo>
                  <a:pt x="7558087" y="801687"/>
                </a:lnTo>
                <a:lnTo>
                  <a:pt x="7546975" y="854075"/>
                </a:lnTo>
                <a:lnTo>
                  <a:pt x="7532687" y="901700"/>
                </a:lnTo>
                <a:lnTo>
                  <a:pt x="7516812" y="942975"/>
                </a:lnTo>
                <a:lnTo>
                  <a:pt x="7497762" y="981075"/>
                </a:lnTo>
                <a:lnTo>
                  <a:pt x="7478712" y="1017587"/>
                </a:lnTo>
                <a:lnTo>
                  <a:pt x="7459662" y="1055687"/>
                </a:lnTo>
                <a:lnTo>
                  <a:pt x="7442200" y="1095375"/>
                </a:lnTo>
                <a:lnTo>
                  <a:pt x="7424737" y="1136650"/>
                </a:lnTo>
                <a:lnTo>
                  <a:pt x="7410450" y="1182687"/>
                </a:lnTo>
                <a:lnTo>
                  <a:pt x="7400925" y="1235075"/>
                </a:lnTo>
                <a:lnTo>
                  <a:pt x="7391400" y="1295400"/>
                </a:lnTo>
                <a:lnTo>
                  <a:pt x="7389812" y="1363662"/>
                </a:lnTo>
                <a:lnTo>
                  <a:pt x="7391400" y="1431925"/>
                </a:lnTo>
                <a:lnTo>
                  <a:pt x="7400925" y="1492250"/>
                </a:lnTo>
                <a:lnTo>
                  <a:pt x="7410450" y="1544637"/>
                </a:lnTo>
                <a:lnTo>
                  <a:pt x="7424737" y="1589087"/>
                </a:lnTo>
                <a:lnTo>
                  <a:pt x="7442200" y="1631950"/>
                </a:lnTo>
                <a:lnTo>
                  <a:pt x="7459662" y="1671637"/>
                </a:lnTo>
                <a:lnTo>
                  <a:pt x="7478712" y="1708150"/>
                </a:lnTo>
                <a:lnTo>
                  <a:pt x="7497762" y="1743075"/>
                </a:lnTo>
                <a:lnTo>
                  <a:pt x="7516812" y="1782762"/>
                </a:lnTo>
                <a:lnTo>
                  <a:pt x="7532687" y="1824037"/>
                </a:lnTo>
                <a:lnTo>
                  <a:pt x="7546975" y="1870075"/>
                </a:lnTo>
                <a:lnTo>
                  <a:pt x="7558087" y="1922462"/>
                </a:lnTo>
                <a:lnTo>
                  <a:pt x="7566025" y="1982787"/>
                </a:lnTo>
                <a:lnTo>
                  <a:pt x="7569200" y="2051050"/>
                </a:lnTo>
                <a:lnTo>
                  <a:pt x="7566025" y="2119312"/>
                </a:lnTo>
                <a:lnTo>
                  <a:pt x="7558087" y="2179637"/>
                </a:lnTo>
                <a:lnTo>
                  <a:pt x="7546975" y="2232025"/>
                </a:lnTo>
                <a:lnTo>
                  <a:pt x="7532687" y="2278062"/>
                </a:lnTo>
                <a:lnTo>
                  <a:pt x="7516812" y="2319337"/>
                </a:lnTo>
                <a:lnTo>
                  <a:pt x="7497762" y="2359025"/>
                </a:lnTo>
                <a:lnTo>
                  <a:pt x="7478712" y="2395537"/>
                </a:lnTo>
                <a:lnTo>
                  <a:pt x="7459662" y="2433637"/>
                </a:lnTo>
                <a:lnTo>
                  <a:pt x="7442200" y="2471737"/>
                </a:lnTo>
                <a:lnTo>
                  <a:pt x="7424737" y="2513012"/>
                </a:lnTo>
                <a:lnTo>
                  <a:pt x="7410450" y="2560637"/>
                </a:lnTo>
                <a:lnTo>
                  <a:pt x="7400925" y="2613025"/>
                </a:lnTo>
                <a:lnTo>
                  <a:pt x="7391400" y="2671762"/>
                </a:lnTo>
                <a:lnTo>
                  <a:pt x="7389812" y="2741612"/>
                </a:lnTo>
                <a:lnTo>
                  <a:pt x="7391400" y="2809875"/>
                </a:lnTo>
                <a:lnTo>
                  <a:pt x="7400925" y="2868612"/>
                </a:lnTo>
                <a:lnTo>
                  <a:pt x="7410450" y="2922587"/>
                </a:lnTo>
                <a:lnTo>
                  <a:pt x="7424737" y="2967037"/>
                </a:lnTo>
                <a:lnTo>
                  <a:pt x="7442200" y="3009900"/>
                </a:lnTo>
                <a:lnTo>
                  <a:pt x="7459662" y="3046412"/>
                </a:lnTo>
                <a:lnTo>
                  <a:pt x="7478712" y="3084512"/>
                </a:lnTo>
                <a:lnTo>
                  <a:pt x="7497762" y="3121025"/>
                </a:lnTo>
                <a:lnTo>
                  <a:pt x="7516812" y="3160712"/>
                </a:lnTo>
                <a:lnTo>
                  <a:pt x="7532687" y="3201987"/>
                </a:lnTo>
                <a:lnTo>
                  <a:pt x="7546975" y="3248025"/>
                </a:lnTo>
                <a:lnTo>
                  <a:pt x="7558087" y="3300412"/>
                </a:lnTo>
                <a:lnTo>
                  <a:pt x="7566025" y="3360737"/>
                </a:lnTo>
                <a:lnTo>
                  <a:pt x="7569200" y="3427412"/>
                </a:lnTo>
                <a:lnTo>
                  <a:pt x="7566025" y="3497262"/>
                </a:lnTo>
                <a:lnTo>
                  <a:pt x="7558087" y="3557587"/>
                </a:lnTo>
                <a:lnTo>
                  <a:pt x="7546975" y="3609975"/>
                </a:lnTo>
                <a:lnTo>
                  <a:pt x="7532687" y="3656012"/>
                </a:lnTo>
                <a:lnTo>
                  <a:pt x="7516812" y="3697287"/>
                </a:lnTo>
                <a:lnTo>
                  <a:pt x="7497762" y="3736975"/>
                </a:lnTo>
                <a:lnTo>
                  <a:pt x="7459662" y="3811587"/>
                </a:lnTo>
                <a:lnTo>
                  <a:pt x="7442200" y="3848100"/>
                </a:lnTo>
                <a:lnTo>
                  <a:pt x="7424737" y="3890962"/>
                </a:lnTo>
                <a:lnTo>
                  <a:pt x="7410450" y="3935412"/>
                </a:lnTo>
                <a:lnTo>
                  <a:pt x="7400925" y="3987800"/>
                </a:lnTo>
                <a:lnTo>
                  <a:pt x="7391400" y="4048125"/>
                </a:lnTo>
                <a:lnTo>
                  <a:pt x="7389812" y="4116387"/>
                </a:lnTo>
                <a:lnTo>
                  <a:pt x="7391400" y="4186237"/>
                </a:lnTo>
                <a:lnTo>
                  <a:pt x="7400925" y="4244975"/>
                </a:lnTo>
                <a:lnTo>
                  <a:pt x="7410450" y="4297362"/>
                </a:lnTo>
                <a:lnTo>
                  <a:pt x="7424737" y="4343400"/>
                </a:lnTo>
                <a:lnTo>
                  <a:pt x="7442200" y="4386262"/>
                </a:lnTo>
                <a:lnTo>
                  <a:pt x="7459662" y="4424362"/>
                </a:lnTo>
                <a:lnTo>
                  <a:pt x="7497762" y="4498975"/>
                </a:lnTo>
                <a:lnTo>
                  <a:pt x="7516812" y="4537075"/>
                </a:lnTo>
                <a:lnTo>
                  <a:pt x="7532687" y="4579937"/>
                </a:lnTo>
                <a:lnTo>
                  <a:pt x="7546975" y="4625975"/>
                </a:lnTo>
                <a:lnTo>
                  <a:pt x="7558087" y="4678362"/>
                </a:lnTo>
                <a:lnTo>
                  <a:pt x="7566025" y="4738687"/>
                </a:lnTo>
                <a:lnTo>
                  <a:pt x="7569200" y="4806950"/>
                </a:lnTo>
                <a:lnTo>
                  <a:pt x="7566025" y="4875212"/>
                </a:lnTo>
                <a:lnTo>
                  <a:pt x="7558087" y="4935537"/>
                </a:lnTo>
                <a:lnTo>
                  <a:pt x="7546975" y="4987925"/>
                </a:lnTo>
                <a:lnTo>
                  <a:pt x="7532687" y="5033962"/>
                </a:lnTo>
                <a:lnTo>
                  <a:pt x="7516812" y="5075237"/>
                </a:lnTo>
                <a:lnTo>
                  <a:pt x="7497762" y="5114925"/>
                </a:lnTo>
                <a:lnTo>
                  <a:pt x="7478712" y="5149850"/>
                </a:lnTo>
                <a:lnTo>
                  <a:pt x="7459662" y="5186362"/>
                </a:lnTo>
                <a:lnTo>
                  <a:pt x="7442200" y="5226050"/>
                </a:lnTo>
                <a:lnTo>
                  <a:pt x="7424737" y="5268912"/>
                </a:lnTo>
                <a:lnTo>
                  <a:pt x="7410450" y="5313362"/>
                </a:lnTo>
                <a:lnTo>
                  <a:pt x="7400925" y="5365750"/>
                </a:lnTo>
                <a:lnTo>
                  <a:pt x="7391400" y="5426075"/>
                </a:lnTo>
                <a:lnTo>
                  <a:pt x="7389812" y="5494337"/>
                </a:lnTo>
                <a:lnTo>
                  <a:pt x="7391400" y="5562600"/>
                </a:lnTo>
                <a:lnTo>
                  <a:pt x="7400925" y="5622925"/>
                </a:lnTo>
                <a:lnTo>
                  <a:pt x="7410450" y="5675312"/>
                </a:lnTo>
                <a:lnTo>
                  <a:pt x="7424737" y="5721350"/>
                </a:lnTo>
                <a:lnTo>
                  <a:pt x="7442200" y="5762625"/>
                </a:lnTo>
                <a:lnTo>
                  <a:pt x="7459662" y="5802312"/>
                </a:lnTo>
                <a:lnTo>
                  <a:pt x="7478712" y="5840412"/>
                </a:lnTo>
                <a:lnTo>
                  <a:pt x="7497762" y="5876925"/>
                </a:lnTo>
                <a:lnTo>
                  <a:pt x="7516812" y="5915025"/>
                </a:lnTo>
                <a:lnTo>
                  <a:pt x="7532687" y="5956300"/>
                </a:lnTo>
                <a:lnTo>
                  <a:pt x="7546975" y="6003925"/>
                </a:lnTo>
                <a:lnTo>
                  <a:pt x="7558087" y="6056312"/>
                </a:lnTo>
                <a:lnTo>
                  <a:pt x="7566025" y="6113462"/>
                </a:lnTo>
                <a:lnTo>
                  <a:pt x="7569200" y="6183312"/>
                </a:lnTo>
                <a:lnTo>
                  <a:pt x="7566025" y="6251575"/>
                </a:lnTo>
                <a:lnTo>
                  <a:pt x="7558087" y="6311900"/>
                </a:lnTo>
                <a:lnTo>
                  <a:pt x="7546975" y="6361112"/>
                </a:lnTo>
                <a:lnTo>
                  <a:pt x="7532687" y="6407150"/>
                </a:lnTo>
                <a:lnTo>
                  <a:pt x="7516812" y="6448425"/>
                </a:lnTo>
                <a:lnTo>
                  <a:pt x="7499350" y="6488112"/>
                </a:lnTo>
                <a:lnTo>
                  <a:pt x="7481887" y="6523037"/>
                </a:lnTo>
                <a:lnTo>
                  <a:pt x="7462837" y="6561137"/>
                </a:lnTo>
                <a:lnTo>
                  <a:pt x="7443787" y="6597650"/>
                </a:lnTo>
                <a:lnTo>
                  <a:pt x="7427912" y="6640512"/>
                </a:lnTo>
                <a:lnTo>
                  <a:pt x="7412037" y="6683375"/>
                </a:lnTo>
                <a:lnTo>
                  <a:pt x="7402512" y="6735762"/>
                </a:lnTo>
                <a:lnTo>
                  <a:pt x="7394575" y="6791325"/>
                </a:lnTo>
                <a:lnTo>
                  <a:pt x="738981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90000"/>
            </a:schemeClr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3E95A6B-F840-413C-9E78-C33C02FFA4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9215C7A-05F3-4B09-AB48-C2A08F97F4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2771583"/>
              </p:ext>
            </p:extLst>
          </p:nvPr>
        </p:nvGraphicFramePr>
        <p:xfrm>
          <a:off x="765175" y="481013"/>
          <a:ext cx="6305550" cy="55732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9105355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40</TotalTime>
  <Words>111</Words>
  <Application>Microsoft Macintosh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Gill Sans MT</vt:lpstr>
      <vt:lpstr>Impact</vt:lpstr>
      <vt:lpstr>Badge</vt:lpstr>
      <vt:lpstr>Constructing an argument</vt:lpstr>
      <vt:lpstr>Steps to constructing an argument</vt:lpstr>
      <vt:lpstr>Finding your position</vt:lpstr>
      <vt:lpstr>Providing evidence</vt:lpstr>
      <vt:lpstr>Refute counter-arguments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Constructing an argument</dc:title>
  <dc:creator>Solly, Nicola A</dc:creator>
  <cp:lastModifiedBy>Solly, Nicola A</cp:lastModifiedBy>
  <cp:revision>4</cp:revision>
  <dcterms:created xsi:type="dcterms:W3CDTF">2021-03-10T17:17:23Z</dcterms:created>
  <dcterms:modified xsi:type="dcterms:W3CDTF">2021-03-10T17:57:52Z</dcterms:modified>
</cp:coreProperties>
</file>