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9" r:id="rId4"/>
    <p:sldId id="262"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6327"/>
  </p:normalViewPr>
  <p:slideViewPr>
    <p:cSldViewPr snapToGrid="0" snapToObjects="1">
      <p:cViewPr varScale="1">
        <p:scale>
          <a:sx n="104" d="100"/>
          <a:sy n="104" d="100"/>
        </p:scale>
        <p:origin x="232" y="7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ata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_rels/drawing1.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svg"/><Relationship Id="rId1" Type="http://schemas.openxmlformats.org/officeDocument/2006/relationships/image" Target="../media/image1.png"/><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diagrams/colors1.xml><?xml version="1.0" encoding="utf-8"?>
<dgm:colorsDef xmlns:dgm="http://schemas.openxmlformats.org/drawingml/2006/diagram" xmlns:a="http://schemas.openxmlformats.org/drawingml/2006/main" uniqueId="urn:microsoft.com/office/officeart/2018/5/colors/Iconchunking_neutralicontext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bg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21BD2EE-811C-4003-B8AE-F802972283C0}" type="doc">
      <dgm:prSet loTypeId="urn:microsoft.com/office/officeart/2018/2/layout/IconVerticalSolidList" loCatId="icon" qsTypeId="urn:microsoft.com/office/officeart/2005/8/quickstyle/simple1" qsCatId="simple" csTypeId="urn:microsoft.com/office/officeart/2018/5/colors/Iconchunking_neutralicontext_colorful1" csCatId="colorful" phldr="1"/>
      <dgm:spPr/>
      <dgm:t>
        <a:bodyPr/>
        <a:lstStyle/>
        <a:p>
          <a:endParaRPr lang="en-US"/>
        </a:p>
      </dgm:t>
    </dgm:pt>
    <dgm:pt modelId="{7EDA1AE1-685C-4FA8-A117-4D7BFBBECFC2}">
      <dgm:prSet/>
      <dgm:spPr/>
      <dgm:t>
        <a:bodyPr/>
        <a:lstStyle/>
        <a:p>
          <a:r>
            <a:rPr lang="en-US" dirty="0"/>
            <a:t>To </a:t>
          </a:r>
          <a:r>
            <a:rPr lang="en-US" dirty="0" err="1"/>
            <a:t>analyse</a:t>
          </a:r>
          <a:r>
            <a:rPr lang="en-US" dirty="0"/>
            <a:t> something is to methodically examine it by breaking it into its parts and figuring out how they work in relation to one another.</a:t>
          </a:r>
        </a:p>
      </dgm:t>
    </dgm:pt>
    <dgm:pt modelId="{BE3EBAD3-32F4-485E-93C9-4C59A9A3765B}" type="parTrans" cxnId="{88CBC3E9-A966-4A46-813E-969A2DAC5921}">
      <dgm:prSet/>
      <dgm:spPr/>
      <dgm:t>
        <a:bodyPr/>
        <a:lstStyle/>
        <a:p>
          <a:endParaRPr lang="en-US"/>
        </a:p>
      </dgm:t>
    </dgm:pt>
    <dgm:pt modelId="{1A268DF8-3BE3-48B3-922B-E54A02F59BD4}" type="sibTrans" cxnId="{88CBC3E9-A966-4A46-813E-969A2DAC5921}">
      <dgm:prSet/>
      <dgm:spPr/>
      <dgm:t>
        <a:bodyPr/>
        <a:lstStyle/>
        <a:p>
          <a:endParaRPr lang="en-US"/>
        </a:p>
      </dgm:t>
    </dgm:pt>
    <dgm:pt modelId="{29A2A9B1-725F-441D-8770-B0F5ED4EE387}">
      <dgm:prSet/>
      <dgm:spPr/>
      <dgm:t>
        <a:bodyPr/>
        <a:lstStyle/>
        <a:p>
          <a:r>
            <a:rPr lang="en-US" dirty="0"/>
            <a:t>There are lots of different types of analysis, from statistical analysis to forensic analysis. Regardless of your major, learning how to </a:t>
          </a:r>
          <a:r>
            <a:rPr lang="en-US" dirty="0" err="1"/>
            <a:t>analyse</a:t>
          </a:r>
          <a:r>
            <a:rPr lang="en-US" dirty="0"/>
            <a:t> is integral to your educational journey. </a:t>
          </a:r>
        </a:p>
      </dgm:t>
    </dgm:pt>
    <dgm:pt modelId="{D5F513ED-6C52-4FA4-9111-758CB88243A1}" type="parTrans" cxnId="{80DCC2C2-ED9D-4800-913C-5683F376ED85}">
      <dgm:prSet/>
      <dgm:spPr/>
      <dgm:t>
        <a:bodyPr/>
        <a:lstStyle/>
        <a:p>
          <a:endParaRPr lang="en-US"/>
        </a:p>
      </dgm:t>
    </dgm:pt>
    <dgm:pt modelId="{117E2D36-E253-4D4A-B0F1-8EB1100DCF63}" type="sibTrans" cxnId="{80DCC2C2-ED9D-4800-913C-5683F376ED85}">
      <dgm:prSet/>
      <dgm:spPr/>
      <dgm:t>
        <a:bodyPr/>
        <a:lstStyle/>
        <a:p>
          <a:endParaRPr lang="en-US"/>
        </a:p>
      </dgm:t>
    </dgm:pt>
    <dgm:pt modelId="{4FB510BC-F8AF-43F8-BA1F-3E58D3417547}">
      <dgm:prSet/>
      <dgm:spPr/>
      <dgm:t>
        <a:bodyPr/>
        <a:lstStyle/>
        <a:p>
          <a:r>
            <a:rPr lang="en-US" dirty="0"/>
            <a:t>Analytical writing requires different techniques, but the goal is the same: to take apart a text and discover how it works.</a:t>
          </a:r>
        </a:p>
      </dgm:t>
    </dgm:pt>
    <dgm:pt modelId="{B8BED4F0-2472-415D-B7AC-617CCD6FEE97}" type="parTrans" cxnId="{6E78B3E3-B4D5-49A0-81A4-FAA47815EC3A}">
      <dgm:prSet/>
      <dgm:spPr/>
      <dgm:t>
        <a:bodyPr/>
        <a:lstStyle/>
        <a:p>
          <a:endParaRPr lang="en-US"/>
        </a:p>
      </dgm:t>
    </dgm:pt>
    <dgm:pt modelId="{AE1EFF98-6193-4647-97CB-EBB9027A394E}" type="sibTrans" cxnId="{6E78B3E3-B4D5-49A0-81A4-FAA47815EC3A}">
      <dgm:prSet/>
      <dgm:spPr/>
      <dgm:t>
        <a:bodyPr/>
        <a:lstStyle/>
        <a:p>
          <a:endParaRPr lang="en-US"/>
        </a:p>
      </dgm:t>
    </dgm:pt>
    <dgm:pt modelId="{C0C3A896-C9CB-4EEC-B5A0-EF9289714AF0}">
      <dgm:prSet/>
      <dgm:spPr/>
      <dgm:t>
        <a:bodyPr/>
        <a:lstStyle/>
        <a:p>
          <a:r>
            <a:rPr lang="en-US" dirty="0"/>
            <a:t>The key to successful analysis is detail. </a:t>
          </a:r>
        </a:p>
      </dgm:t>
    </dgm:pt>
    <dgm:pt modelId="{7B85CAD5-2825-4197-863A-11A5E6B19B97}" type="parTrans" cxnId="{4544955E-BCD9-42E6-950B-39492680A5B2}">
      <dgm:prSet/>
      <dgm:spPr/>
      <dgm:t>
        <a:bodyPr/>
        <a:lstStyle/>
        <a:p>
          <a:endParaRPr lang="en-US"/>
        </a:p>
      </dgm:t>
    </dgm:pt>
    <dgm:pt modelId="{7AB6489A-B90A-488D-AC2B-5A5067A9327D}" type="sibTrans" cxnId="{4544955E-BCD9-42E6-950B-39492680A5B2}">
      <dgm:prSet/>
      <dgm:spPr/>
      <dgm:t>
        <a:bodyPr/>
        <a:lstStyle/>
        <a:p>
          <a:endParaRPr lang="en-US"/>
        </a:p>
      </dgm:t>
    </dgm:pt>
    <dgm:pt modelId="{12C51D70-018A-4282-A5E2-6F0E6426E187}" type="pres">
      <dgm:prSet presAssocID="{C21BD2EE-811C-4003-B8AE-F802972283C0}" presName="root" presStyleCnt="0">
        <dgm:presLayoutVars>
          <dgm:dir/>
          <dgm:resizeHandles val="exact"/>
        </dgm:presLayoutVars>
      </dgm:prSet>
      <dgm:spPr/>
    </dgm:pt>
    <dgm:pt modelId="{ED835032-71E8-4E14-82C2-C207872C33F4}" type="pres">
      <dgm:prSet presAssocID="{7EDA1AE1-685C-4FA8-A117-4D7BFBBECFC2}" presName="compNode" presStyleCnt="0"/>
      <dgm:spPr/>
    </dgm:pt>
    <dgm:pt modelId="{2FEDB7E5-D6CB-4F4B-B062-C8BAD38C6FEB}" type="pres">
      <dgm:prSet presAssocID="{7EDA1AE1-685C-4FA8-A117-4D7BFBBECFC2}" presName="bgRect" presStyleLbl="bgShp" presStyleIdx="0" presStyleCnt="4"/>
      <dgm:spPr/>
    </dgm:pt>
    <dgm:pt modelId="{B9D6688D-13B2-4E19-B4F8-6999534D8219}" type="pres">
      <dgm:prSet presAssocID="{7EDA1AE1-685C-4FA8-A117-4D7BFBBECFC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ght Bulb and Gear"/>
        </a:ext>
      </dgm:extLst>
    </dgm:pt>
    <dgm:pt modelId="{CC6958AD-C42D-4EA8-8DD2-D800CD036118}" type="pres">
      <dgm:prSet presAssocID="{7EDA1AE1-685C-4FA8-A117-4D7BFBBECFC2}" presName="spaceRect" presStyleCnt="0"/>
      <dgm:spPr/>
    </dgm:pt>
    <dgm:pt modelId="{5CA05DEC-B69A-4B79-99A9-2821FD02CDC0}" type="pres">
      <dgm:prSet presAssocID="{7EDA1AE1-685C-4FA8-A117-4D7BFBBECFC2}" presName="parTx" presStyleLbl="revTx" presStyleIdx="0" presStyleCnt="4">
        <dgm:presLayoutVars>
          <dgm:chMax val="0"/>
          <dgm:chPref val="0"/>
        </dgm:presLayoutVars>
      </dgm:prSet>
      <dgm:spPr/>
    </dgm:pt>
    <dgm:pt modelId="{4C6F9AA2-C034-4CF7-A608-D4B81A5D9FBF}" type="pres">
      <dgm:prSet presAssocID="{1A268DF8-3BE3-48B3-922B-E54A02F59BD4}" presName="sibTrans" presStyleCnt="0"/>
      <dgm:spPr/>
    </dgm:pt>
    <dgm:pt modelId="{3E406962-B252-4B2D-A7CA-70F70E534373}" type="pres">
      <dgm:prSet presAssocID="{29A2A9B1-725F-441D-8770-B0F5ED4EE387}" presName="compNode" presStyleCnt="0"/>
      <dgm:spPr/>
    </dgm:pt>
    <dgm:pt modelId="{8B1927A8-7C2C-4B55-A032-2D61ABA88514}" type="pres">
      <dgm:prSet presAssocID="{29A2A9B1-725F-441D-8770-B0F5ED4EE387}" presName="bgRect" presStyleLbl="bgShp" presStyleIdx="1" presStyleCnt="4"/>
      <dgm:spPr/>
    </dgm:pt>
    <dgm:pt modelId="{AC84D22A-6D35-411C-9793-13474CBF3DDF}" type="pres">
      <dgm:prSet presAssocID="{29A2A9B1-725F-441D-8770-B0F5ED4EE387}"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inger Print"/>
        </a:ext>
      </dgm:extLst>
    </dgm:pt>
    <dgm:pt modelId="{1D327D54-829D-40B5-BD3A-B0C974EFFD34}" type="pres">
      <dgm:prSet presAssocID="{29A2A9B1-725F-441D-8770-B0F5ED4EE387}" presName="spaceRect" presStyleCnt="0"/>
      <dgm:spPr/>
    </dgm:pt>
    <dgm:pt modelId="{13D37A18-6381-480A-9338-BDFE1A4F7AF4}" type="pres">
      <dgm:prSet presAssocID="{29A2A9B1-725F-441D-8770-B0F5ED4EE387}" presName="parTx" presStyleLbl="revTx" presStyleIdx="1" presStyleCnt="4">
        <dgm:presLayoutVars>
          <dgm:chMax val="0"/>
          <dgm:chPref val="0"/>
        </dgm:presLayoutVars>
      </dgm:prSet>
      <dgm:spPr/>
    </dgm:pt>
    <dgm:pt modelId="{B4211F44-3826-49AF-AF9A-7C5DCFAED353}" type="pres">
      <dgm:prSet presAssocID="{117E2D36-E253-4D4A-B0F1-8EB1100DCF63}" presName="sibTrans" presStyleCnt="0"/>
      <dgm:spPr/>
    </dgm:pt>
    <dgm:pt modelId="{57F1E14B-70AC-4291-A9D7-90EBE8400649}" type="pres">
      <dgm:prSet presAssocID="{4FB510BC-F8AF-43F8-BA1F-3E58D3417547}" presName="compNode" presStyleCnt="0"/>
      <dgm:spPr/>
    </dgm:pt>
    <dgm:pt modelId="{FD721BFE-1967-4519-9C56-576A3E1521EE}" type="pres">
      <dgm:prSet presAssocID="{4FB510BC-F8AF-43F8-BA1F-3E58D3417547}" presName="bgRect" presStyleLbl="bgShp" presStyleIdx="2" presStyleCnt="4"/>
      <dgm:spPr/>
    </dgm:pt>
    <dgm:pt modelId="{275A4768-E046-46E6-BCF2-A8FB7BE26434}" type="pres">
      <dgm:prSet presAssocID="{4FB510BC-F8AF-43F8-BA1F-3E58D341754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oks"/>
        </a:ext>
      </dgm:extLst>
    </dgm:pt>
    <dgm:pt modelId="{F0BDDB41-E079-459F-84A1-E9127194D6E3}" type="pres">
      <dgm:prSet presAssocID="{4FB510BC-F8AF-43F8-BA1F-3E58D3417547}" presName="spaceRect" presStyleCnt="0"/>
      <dgm:spPr/>
    </dgm:pt>
    <dgm:pt modelId="{557859D0-A85F-4D7E-B432-16E45CE5D4E0}" type="pres">
      <dgm:prSet presAssocID="{4FB510BC-F8AF-43F8-BA1F-3E58D3417547}" presName="parTx" presStyleLbl="revTx" presStyleIdx="2" presStyleCnt="4">
        <dgm:presLayoutVars>
          <dgm:chMax val="0"/>
          <dgm:chPref val="0"/>
        </dgm:presLayoutVars>
      </dgm:prSet>
      <dgm:spPr/>
    </dgm:pt>
    <dgm:pt modelId="{38E40E63-5631-47E7-AC2C-F406F0E1DC25}" type="pres">
      <dgm:prSet presAssocID="{AE1EFF98-6193-4647-97CB-EBB9027A394E}" presName="sibTrans" presStyleCnt="0"/>
      <dgm:spPr/>
    </dgm:pt>
    <dgm:pt modelId="{AF239A65-AC31-4134-8541-757E135475E5}" type="pres">
      <dgm:prSet presAssocID="{C0C3A896-C9CB-4EEC-B5A0-EF9289714AF0}" presName="compNode" presStyleCnt="0"/>
      <dgm:spPr/>
    </dgm:pt>
    <dgm:pt modelId="{0ADD4EC8-A151-4D8F-BC45-881657A800A6}" type="pres">
      <dgm:prSet presAssocID="{C0C3A896-C9CB-4EEC-B5A0-EF9289714AF0}" presName="bgRect" presStyleLbl="bgShp" presStyleIdx="3" presStyleCnt="4"/>
      <dgm:spPr/>
    </dgm:pt>
    <dgm:pt modelId="{F89FAFC0-3A3B-4DA8-9AD0-401266E3ADC5}" type="pres">
      <dgm:prSet presAssocID="{C0C3A896-C9CB-4EEC-B5A0-EF9289714AF0}"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Key"/>
        </a:ext>
      </dgm:extLst>
    </dgm:pt>
    <dgm:pt modelId="{766EA3C4-062E-4B87-8528-30F54309694D}" type="pres">
      <dgm:prSet presAssocID="{C0C3A896-C9CB-4EEC-B5A0-EF9289714AF0}" presName="spaceRect" presStyleCnt="0"/>
      <dgm:spPr/>
    </dgm:pt>
    <dgm:pt modelId="{18B89F97-F61E-45F7-B02C-4C2DEEDCE998}" type="pres">
      <dgm:prSet presAssocID="{C0C3A896-C9CB-4EEC-B5A0-EF9289714AF0}" presName="parTx" presStyleLbl="revTx" presStyleIdx="3" presStyleCnt="4">
        <dgm:presLayoutVars>
          <dgm:chMax val="0"/>
          <dgm:chPref val="0"/>
        </dgm:presLayoutVars>
      </dgm:prSet>
      <dgm:spPr/>
    </dgm:pt>
  </dgm:ptLst>
  <dgm:cxnLst>
    <dgm:cxn modelId="{CE9A2A1C-DDE7-4D22-9D93-ACBDC96CBE49}" type="presOf" srcId="{C21BD2EE-811C-4003-B8AE-F802972283C0}" destId="{12C51D70-018A-4282-A5E2-6F0E6426E187}" srcOrd="0" destOrd="0" presId="urn:microsoft.com/office/officeart/2018/2/layout/IconVerticalSolidList"/>
    <dgm:cxn modelId="{5684EB2F-2E00-408A-A694-2222BDEBCD10}" type="presOf" srcId="{7EDA1AE1-685C-4FA8-A117-4D7BFBBECFC2}" destId="{5CA05DEC-B69A-4B79-99A9-2821FD02CDC0}" srcOrd="0" destOrd="0" presId="urn:microsoft.com/office/officeart/2018/2/layout/IconVerticalSolidList"/>
    <dgm:cxn modelId="{4544955E-BCD9-42E6-950B-39492680A5B2}" srcId="{C21BD2EE-811C-4003-B8AE-F802972283C0}" destId="{C0C3A896-C9CB-4EEC-B5A0-EF9289714AF0}" srcOrd="3" destOrd="0" parTransId="{7B85CAD5-2825-4197-863A-11A5E6B19B97}" sibTransId="{7AB6489A-B90A-488D-AC2B-5A5067A9327D}"/>
    <dgm:cxn modelId="{05453DB9-6F95-4EA7-A45C-D4B67B04F35E}" type="presOf" srcId="{C0C3A896-C9CB-4EEC-B5A0-EF9289714AF0}" destId="{18B89F97-F61E-45F7-B02C-4C2DEEDCE998}" srcOrd="0" destOrd="0" presId="urn:microsoft.com/office/officeart/2018/2/layout/IconVerticalSolidList"/>
    <dgm:cxn modelId="{80DCC2C2-ED9D-4800-913C-5683F376ED85}" srcId="{C21BD2EE-811C-4003-B8AE-F802972283C0}" destId="{29A2A9B1-725F-441D-8770-B0F5ED4EE387}" srcOrd="1" destOrd="0" parTransId="{D5F513ED-6C52-4FA4-9111-758CB88243A1}" sibTransId="{117E2D36-E253-4D4A-B0F1-8EB1100DCF63}"/>
    <dgm:cxn modelId="{5B90DDC6-28AD-44DB-85E0-291D1E5B473C}" type="presOf" srcId="{4FB510BC-F8AF-43F8-BA1F-3E58D3417547}" destId="{557859D0-A85F-4D7E-B432-16E45CE5D4E0}" srcOrd="0" destOrd="0" presId="urn:microsoft.com/office/officeart/2018/2/layout/IconVerticalSolidList"/>
    <dgm:cxn modelId="{1CF1F7DB-D0B1-4BDA-8ACE-12556EBEB713}" type="presOf" srcId="{29A2A9B1-725F-441D-8770-B0F5ED4EE387}" destId="{13D37A18-6381-480A-9338-BDFE1A4F7AF4}" srcOrd="0" destOrd="0" presId="urn:microsoft.com/office/officeart/2018/2/layout/IconVerticalSolidList"/>
    <dgm:cxn modelId="{6E78B3E3-B4D5-49A0-81A4-FAA47815EC3A}" srcId="{C21BD2EE-811C-4003-B8AE-F802972283C0}" destId="{4FB510BC-F8AF-43F8-BA1F-3E58D3417547}" srcOrd="2" destOrd="0" parTransId="{B8BED4F0-2472-415D-B7AC-617CCD6FEE97}" sibTransId="{AE1EFF98-6193-4647-97CB-EBB9027A394E}"/>
    <dgm:cxn modelId="{88CBC3E9-A966-4A46-813E-969A2DAC5921}" srcId="{C21BD2EE-811C-4003-B8AE-F802972283C0}" destId="{7EDA1AE1-685C-4FA8-A117-4D7BFBBECFC2}" srcOrd="0" destOrd="0" parTransId="{BE3EBAD3-32F4-485E-93C9-4C59A9A3765B}" sibTransId="{1A268DF8-3BE3-48B3-922B-E54A02F59BD4}"/>
    <dgm:cxn modelId="{51EC17D2-6B31-45FF-9997-1AE4424769AD}" type="presParOf" srcId="{12C51D70-018A-4282-A5E2-6F0E6426E187}" destId="{ED835032-71E8-4E14-82C2-C207872C33F4}" srcOrd="0" destOrd="0" presId="urn:microsoft.com/office/officeart/2018/2/layout/IconVerticalSolidList"/>
    <dgm:cxn modelId="{364C03A2-67BD-44E0-BD80-15BD11FB1DE3}" type="presParOf" srcId="{ED835032-71E8-4E14-82C2-C207872C33F4}" destId="{2FEDB7E5-D6CB-4F4B-B062-C8BAD38C6FEB}" srcOrd="0" destOrd="0" presId="urn:microsoft.com/office/officeart/2018/2/layout/IconVerticalSolidList"/>
    <dgm:cxn modelId="{A951CE93-0E0C-4B60-98CA-BE759AE21643}" type="presParOf" srcId="{ED835032-71E8-4E14-82C2-C207872C33F4}" destId="{B9D6688D-13B2-4E19-B4F8-6999534D8219}" srcOrd="1" destOrd="0" presId="urn:microsoft.com/office/officeart/2018/2/layout/IconVerticalSolidList"/>
    <dgm:cxn modelId="{69724883-2CC4-4881-A697-30CA47A35C9A}" type="presParOf" srcId="{ED835032-71E8-4E14-82C2-C207872C33F4}" destId="{CC6958AD-C42D-4EA8-8DD2-D800CD036118}" srcOrd="2" destOrd="0" presId="urn:microsoft.com/office/officeart/2018/2/layout/IconVerticalSolidList"/>
    <dgm:cxn modelId="{F8A9164B-8D2B-47DF-9049-3185D828BAC1}" type="presParOf" srcId="{ED835032-71E8-4E14-82C2-C207872C33F4}" destId="{5CA05DEC-B69A-4B79-99A9-2821FD02CDC0}" srcOrd="3" destOrd="0" presId="urn:microsoft.com/office/officeart/2018/2/layout/IconVerticalSolidList"/>
    <dgm:cxn modelId="{D3B26A85-1E3F-472E-9B5E-4E9B79E17C94}" type="presParOf" srcId="{12C51D70-018A-4282-A5E2-6F0E6426E187}" destId="{4C6F9AA2-C034-4CF7-A608-D4B81A5D9FBF}" srcOrd="1" destOrd="0" presId="urn:microsoft.com/office/officeart/2018/2/layout/IconVerticalSolidList"/>
    <dgm:cxn modelId="{C24E2C07-DC2E-4778-8A70-729432D69584}" type="presParOf" srcId="{12C51D70-018A-4282-A5E2-6F0E6426E187}" destId="{3E406962-B252-4B2D-A7CA-70F70E534373}" srcOrd="2" destOrd="0" presId="urn:microsoft.com/office/officeart/2018/2/layout/IconVerticalSolidList"/>
    <dgm:cxn modelId="{092835CE-01E3-4CCB-BDA3-6E6E4AB472C4}" type="presParOf" srcId="{3E406962-B252-4B2D-A7CA-70F70E534373}" destId="{8B1927A8-7C2C-4B55-A032-2D61ABA88514}" srcOrd="0" destOrd="0" presId="urn:microsoft.com/office/officeart/2018/2/layout/IconVerticalSolidList"/>
    <dgm:cxn modelId="{4B99B9A7-EE0A-4D71-ACDD-71A2903B7E95}" type="presParOf" srcId="{3E406962-B252-4B2D-A7CA-70F70E534373}" destId="{AC84D22A-6D35-411C-9793-13474CBF3DDF}" srcOrd="1" destOrd="0" presId="urn:microsoft.com/office/officeart/2018/2/layout/IconVerticalSolidList"/>
    <dgm:cxn modelId="{83128CE5-1DD7-4E3E-8BEB-922A123B10B7}" type="presParOf" srcId="{3E406962-B252-4B2D-A7CA-70F70E534373}" destId="{1D327D54-829D-40B5-BD3A-B0C974EFFD34}" srcOrd="2" destOrd="0" presId="urn:microsoft.com/office/officeart/2018/2/layout/IconVerticalSolidList"/>
    <dgm:cxn modelId="{C9352A5F-6DFB-4D70-8B9D-0958294DF7CE}" type="presParOf" srcId="{3E406962-B252-4B2D-A7CA-70F70E534373}" destId="{13D37A18-6381-480A-9338-BDFE1A4F7AF4}" srcOrd="3" destOrd="0" presId="urn:microsoft.com/office/officeart/2018/2/layout/IconVerticalSolidList"/>
    <dgm:cxn modelId="{07ED5CB8-D552-4090-B30A-59E1331D7C4D}" type="presParOf" srcId="{12C51D70-018A-4282-A5E2-6F0E6426E187}" destId="{B4211F44-3826-49AF-AF9A-7C5DCFAED353}" srcOrd="3" destOrd="0" presId="urn:microsoft.com/office/officeart/2018/2/layout/IconVerticalSolidList"/>
    <dgm:cxn modelId="{2B6ED703-619D-4520-9302-E4E1DB6616C6}" type="presParOf" srcId="{12C51D70-018A-4282-A5E2-6F0E6426E187}" destId="{57F1E14B-70AC-4291-A9D7-90EBE8400649}" srcOrd="4" destOrd="0" presId="urn:microsoft.com/office/officeart/2018/2/layout/IconVerticalSolidList"/>
    <dgm:cxn modelId="{20519C32-0A80-4270-8211-FE3DBF9BAE7C}" type="presParOf" srcId="{57F1E14B-70AC-4291-A9D7-90EBE8400649}" destId="{FD721BFE-1967-4519-9C56-576A3E1521EE}" srcOrd="0" destOrd="0" presId="urn:microsoft.com/office/officeart/2018/2/layout/IconVerticalSolidList"/>
    <dgm:cxn modelId="{DA395A9B-3B4F-48E6-AD3A-71EDB2932086}" type="presParOf" srcId="{57F1E14B-70AC-4291-A9D7-90EBE8400649}" destId="{275A4768-E046-46E6-BCF2-A8FB7BE26434}" srcOrd="1" destOrd="0" presId="urn:microsoft.com/office/officeart/2018/2/layout/IconVerticalSolidList"/>
    <dgm:cxn modelId="{EA44801F-2733-48C0-81AC-4BD8891F793F}" type="presParOf" srcId="{57F1E14B-70AC-4291-A9D7-90EBE8400649}" destId="{F0BDDB41-E079-459F-84A1-E9127194D6E3}" srcOrd="2" destOrd="0" presId="urn:microsoft.com/office/officeart/2018/2/layout/IconVerticalSolidList"/>
    <dgm:cxn modelId="{A90D5FB5-24A3-492A-A34E-732B69C095FA}" type="presParOf" srcId="{57F1E14B-70AC-4291-A9D7-90EBE8400649}" destId="{557859D0-A85F-4D7E-B432-16E45CE5D4E0}" srcOrd="3" destOrd="0" presId="urn:microsoft.com/office/officeart/2018/2/layout/IconVerticalSolidList"/>
    <dgm:cxn modelId="{A7BD568D-5C07-4601-99A2-C6DE30B4EB23}" type="presParOf" srcId="{12C51D70-018A-4282-A5E2-6F0E6426E187}" destId="{38E40E63-5631-47E7-AC2C-F406F0E1DC25}" srcOrd="5" destOrd="0" presId="urn:microsoft.com/office/officeart/2018/2/layout/IconVerticalSolidList"/>
    <dgm:cxn modelId="{5C81A6FA-B98F-43E4-B09E-59B843E60956}" type="presParOf" srcId="{12C51D70-018A-4282-A5E2-6F0E6426E187}" destId="{AF239A65-AC31-4134-8541-757E135475E5}" srcOrd="6" destOrd="0" presId="urn:microsoft.com/office/officeart/2018/2/layout/IconVerticalSolidList"/>
    <dgm:cxn modelId="{5A689C23-688F-4DF8-B2C9-5A95CEA0DE57}" type="presParOf" srcId="{AF239A65-AC31-4134-8541-757E135475E5}" destId="{0ADD4EC8-A151-4D8F-BC45-881657A800A6}" srcOrd="0" destOrd="0" presId="urn:microsoft.com/office/officeart/2018/2/layout/IconVerticalSolidList"/>
    <dgm:cxn modelId="{EDF307E5-36FA-49A7-AEAF-8FDED85949C3}" type="presParOf" srcId="{AF239A65-AC31-4134-8541-757E135475E5}" destId="{F89FAFC0-3A3B-4DA8-9AD0-401266E3ADC5}" srcOrd="1" destOrd="0" presId="urn:microsoft.com/office/officeart/2018/2/layout/IconVerticalSolidList"/>
    <dgm:cxn modelId="{ED344A95-200A-4067-9B5E-5E85FEB5667D}" type="presParOf" srcId="{AF239A65-AC31-4134-8541-757E135475E5}" destId="{766EA3C4-062E-4B87-8528-30F54309694D}" srcOrd="2" destOrd="0" presId="urn:microsoft.com/office/officeart/2018/2/layout/IconVerticalSolidList"/>
    <dgm:cxn modelId="{9511FC41-417B-4774-9F7B-ED8C46F5DB37}" type="presParOf" srcId="{AF239A65-AC31-4134-8541-757E135475E5}" destId="{18B89F97-F61E-45F7-B02C-4C2DEEDCE998}"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19D22A-F9FD-4685-B3A2-1F0AD924DF0E}"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C9F52E1B-9005-49A2-865D-ACF8BC852A4F}">
      <dgm:prSet/>
      <dgm:spPr/>
      <dgm:t>
        <a:bodyPr/>
        <a:lstStyle/>
        <a:p>
          <a:r>
            <a:rPr lang="en-US"/>
            <a:t>Literary Analysis</a:t>
          </a:r>
        </a:p>
      </dgm:t>
    </dgm:pt>
    <dgm:pt modelId="{05B313A0-38C5-49D9-B154-FD76B9DDFFF6}" type="parTrans" cxnId="{9EA4E40F-0316-4438-A3F8-DE0BF0EF1BB6}">
      <dgm:prSet/>
      <dgm:spPr/>
      <dgm:t>
        <a:bodyPr/>
        <a:lstStyle/>
        <a:p>
          <a:endParaRPr lang="en-US"/>
        </a:p>
      </dgm:t>
    </dgm:pt>
    <dgm:pt modelId="{CD4914E9-289B-4B0A-A98D-AD9669194737}" type="sibTrans" cxnId="{9EA4E40F-0316-4438-A3F8-DE0BF0EF1BB6}">
      <dgm:prSet/>
      <dgm:spPr/>
      <dgm:t>
        <a:bodyPr/>
        <a:lstStyle/>
        <a:p>
          <a:endParaRPr lang="en-US"/>
        </a:p>
      </dgm:t>
    </dgm:pt>
    <dgm:pt modelId="{79BBDA72-DDCF-4E0C-80EC-A7FE8DB97338}">
      <dgm:prSet/>
      <dgm:spPr/>
      <dgm:t>
        <a:bodyPr/>
        <a:lstStyle/>
        <a:p>
          <a:r>
            <a:rPr lang="en-US"/>
            <a:t>Visual Analysis</a:t>
          </a:r>
        </a:p>
      </dgm:t>
    </dgm:pt>
    <dgm:pt modelId="{EA25ABFA-7B0E-43C6-9BEF-4911ACB55BC3}" type="parTrans" cxnId="{033F338F-E0A3-46BD-8F80-A9D465D551F8}">
      <dgm:prSet/>
      <dgm:spPr/>
      <dgm:t>
        <a:bodyPr/>
        <a:lstStyle/>
        <a:p>
          <a:endParaRPr lang="en-US"/>
        </a:p>
      </dgm:t>
    </dgm:pt>
    <dgm:pt modelId="{9C586D65-E680-4778-9890-211F2D4D9CCA}" type="sibTrans" cxnId="{033F338F-E0A3-46BD-8F80-A9D465D551F8}">
      <dgm:prSet/>
      <dgm:spPr/>
      <dgm:t>
        <a:bodyPr/>
        <a:lstStyle/>
        <a:p>
          <a:endParaRPr lang="en-US"/>
        </a:p>
      </dgm:t>
    </dgm:pt>
    <dgm:pt modelId="{ACFD3F53-C957-4F5C-92D7-CEE5D4CBC849}">
      <dgm:prSet/>
      <dgm:spPr/>
      <dgm:t>
        <a:bodyPr/>
        <a:lstStyle/>
        <a:p>
          <a:r>
            <a:rPr lang="en-US"/>
            <a:t>Analysing Film</a:t>
          </a:r>
        </a:p>
      </dgm:t>
    </dgm:pt>
    <dgm:pt modelId="{B8B83066-00A4-4549-B208-05D8050B37C9}" type="parTrans" cxnId="{4EB8E2A1-4F13-436C-AD7C-9FEAF7DE9BC6}">
      <dgm:prSet/>
      <dgm:spPr/>
      <dgm:t>
        <a:bodyPr/>
        <a:lstStyle/>
        <a:p>
          <a:endParaRPr lang="en-US"/>
        </a:p>
      </dgm:t>
    </dgm:pt>
    <dgm:pt modelId="{EC2AA058-9A81-4918-BC0F-0AE1C6EA99BD}" type="sibTrans" cxnId="{4EB8E2A1-4F13-436C-AD7C-9FEAF7DE9BC6}">
      <dgm:prSet/>
      <dgm:spPr/>
      <dgm:t>
        <a:bodyPr/>
        <a:lstStyle/>
        <a:p>
          <a:endParaRPr lang="en-US"/>
        </a:p>
      </dgm:t>
    </dgm:pt>
    <dgm:pt modelId="{A54974D7-1B62-446C-B009-E1A854E44850}" type="pres">
      <dgm:prSet presAssocID="{6219D22A-F9FD-4685-B3A2-1F0AD924DF0E}" presName="root" presStyleCnt="0">
        <dgm:presLayoutVars>
          <dgm:dir/>
          <dgm:resizeHandles val="exact"/>
        </dgm:presLayoutVars>
      </dgm:prSet>
      <dgm:spPr/>
    </dgm:pt>
    <dgm:pt modelId="{63D69EBE-43FB-4C65-810B-DFE24A321F9A}" type="pres">
      <dgm:prSet presAssocID="{C9F52E1B-9005-49A2-865D-ACF8BC852A4F}" presName="compNode" presStyleCnt="0"/>
      <dgm:spPr/>
    </dgm:pt>
    <dgm:pt modelId="{5CFB9741-A0D6-4C71-9C16-D491D69F3EB2}" type="pres">
      <dgm:prSet presAssocID="{C9F52E1B-9005-49A2-865D-ACF8BC852A4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ooks"/>
        </a:ext>
      </dgm:extLst>
    </dgm:pt>
    <dgm:pt modelId="{1D4429DB-91B0-4B9F-B954-1EC501A05C0F}" type="pres">
      <dgm:prSet presAssocID="{C9F52E1B-9005-49A2-865D-ACF8BC852A4F}" presName="spaceRect" presStyleCnt="0"/>
      <dgm:spPr/>
    </dgm:pt>
    <dgm:pt modelId="{3934D97F-A2B2-44D9-BD54-5FB98030E017}" type="pres">
      <dgm:prSet presAssocID="{C9F52E1B-9005-49A2-865D-ACF8BC852A4F}" presName="textRect" presStyleLbl="revTx" presStyleIdx="0" presStyleCnt="3">
        <dgm:presLayoutVars>
          <dgm:chMax val="1"/>
          <dgm:chPref val="1"/>
        </dgm:presLayoutVars>
      </dgm:prSet>
      <dgm:spPr/>
    </dgm:pt>
    <dgm:pt modelId="{90045F65-8580-41DA-9226-F2E07F81D696}" type="pres">
      <dgm:prSet presAssocID="{CD4914E9-289B-4B0A-A98D-AD9669194737}" presName="sibTrans" presStyleCnt="0"/>
      <dgm:spPr/>
    </dgm:pt>
    <dgm:pt modelId="{ECB0E35D-F480-407C-9461-196480D47FDF}" type="pres">
      <dgm:prSet presAssocID="{79BBDA72-DDCF-4E0C-80EC-A7FE8DB97338}" presName="compNode" presStyleCnt="0"/>
      <dgm:spPr/>
    </dgm:pt>
    <dgm:pt modelId="{679EA7F1-AA1D-41A0-A621-0B311A15249D}" type="pres">
      <dgm:prSet presAssocID="{79BBDA72-DDCF-4E0C-80EC-A7FE8DB9733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Eye"/>
        </a:ext>
      </dgm:extLst>
    </dgm:pt>
    <dgm:pt modelId="{E1F8487E-8586-42A5-89FD-FAB4F7D5CF22}" type="pres">
      <dgm:prSet presAssocID="{79BBDA72-DDCF-4E0C-80EC-A7FE8DB97338}" presName="spaceRect" presStyleCnt="0"/>
      <dgm:spPr/>
    </dgm:pt>
    <dgm:pt modelId="{2775B341-CBB0-4827-BDF5-C91A6A107B24}" type="pres">
      <dgm:prSet presAssocID="{79BBDA72-DDCF-4E0C-80EC-A7FE8DB97338}" presName="textRect" presStyleLbl="revTx" presStyleIdx="1" presStyleCnt="3">
        <dgm:presLayoutVars>
          <dgm:chMax val="1"/>
          <dgm:chPref val="1"/>
        </dgm:presLayoutVars>
      </dgm:prSet>
      <dgm:spPr/>
    </dgm:pt>
    <dgm:pt modelId="{B5A2D13A-C64A-4531-A338-4AE7A1195104}" type="pres">
      <dgm:prSet presAssocID="{9C586D65-E680-4778-9890-211F2D4D9CCA}" presName="sibTrans" presStyleCnt="0"/>
      <dgm:spPr/>
    </dgm:pt>
    <dgm:pt modelId="{E34A1453-03B0-4ED0-AFB3-3C0EEFDB3D3B}" type="pres">
      <dgm:prSet presAssocID="{ACFD3F53-C957-4F5C-92D7-CEE5D4CBC849}" presName="compNode" presStyleCnt="0"/>
      <dgm:spPr/>
    </dgm:pt>
    <dgm:pt modelId="{41FC980F-F538-45D6-851B-1D5C6AD2807C}" type="pres">
      <dgm:prSet presAssocID="{ACFD3F53-C957-4F5C-92D7-CEE5D4CBC849}"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Video camera"/>
        </a:ext>
      </dgm:extLst>
    </dgm:pt>
    <dgm:pt modelId="{D6B37E2A-53BE-4A0A-8D11-A254C4C3A4D2}" type="pres">
      <dgm:prSet presAssocID="{ACFD3F53-C957-4F5C-92D7-CEE5D4CBC849}" presName="spaceRect" presStyleCnt="0"/>
      <dgm:spPr/>
    </dgm:pt>
    <dgm:pt modelId="{D1C577D2-ADCA-4C99-8CAE-EFF07CC2D7DE}" type="pres">
      <dgm:prSet presAssocID="{ACFD3F53-C957-4F5C-92D7-CEE5D4CBC849}" presName="textRect" presStyleLbl="revTx" presStyleIdx="2" presStyleCnt="3">
        <dgm:presLayoutVars>
          <dgm:chMax val="1"/>
          <dgm:chPref val="1"/>
        </dgm:presLayoutVars>
      </dgm:prSet>
      <dgm:spPr/>
    </dgm:pt>
  </dgm:ptLst>
  <dgm:cxnLst>
    <dgm:cxn modelId="{9EA4E40F-0316-4438-A3F8-DE0BF0EF1BB6}" srcId="{6219D22A-F9FD-4685-B3A2-1F0AD924DF0E}" destId="{C9F52E1B-9005-49A2-865D-ACF8BC852A4F}" srcOrd="0" destOrd="0" parTransId="{05B313A0-38C5-49D9-B154-FD76B9DDFFF6}" sibTransId="{CD4914E9-289B-4B0A-A98D-AD9669194737}"/>
    <dgm:cxn modelId="{612F2880-A64D-490A-88AF-B6D958588DEF}" type="presOf" srcId="{C9F52E1B-9005-49A2-865D-ACF8BC852A4F}" destId="{3934D97F-A2B2-44D9-BD54-5FB98030E017}" srcOrd="0" destOrd="0" presId="urn:microsoft.com/office/officeart/2018/2/layout/IconLabelList"/>
    <dgm:cxn modelId="{F5CAAA89-DBA7-40C5-A521-823A22C5D84F}" type="presOf" srcId="{6219D22A-F9FD-4685-B3A2-1F0AD924DF0E}" destId="{A54974D7-1B62-446C-B009-E1A854E44850}" srcOrd="0" destOrd="0" presId="urn:microsoft.com/office/officeart/2018/2/layout/IconLabelList"/>
    <dgm:cxn modelId="{033F338F-E0A3-46BD-8F80-A9D465D551F8}" srcId="{6219D22A-F9FD-4685-B3A2-1F0AD924DF0E}" destId="{79BBDA72-DDCF-4E0C-80EC-A7FE8DB97338}" srcOrd="1" destOrd="0" parTransId="{EA25ABFA-7B0E-43C6-9BEF-4911ACB55BC3}" sibTransId="{9C586D65-E680-4778-9890-211F2D4D9CCA}"/>
    <dgm:cxn modelId="{4EB8E2A1-4F13-436C-AD7C-9FEAF7DE9BC6}" srcId="{6219D22A-F9FD-4685-B3A2-1F0AD924DF0E}" destId="{ACFD3F53-C957-4F5C-92D7-CEE5D4CBC849}" srcOrd="2" destOrd="0" parTransId="{B8B83066-00A4-4549-B208-05D8050B37C9}" sibTransId="{EC2AA058-9A81-4918-BC0F-0AE1C6EA99BD}"/>
    <dgm:cxn modelId="{D68D8ECC-5DAE-4AD3-A40D-0EDF3B177610}" type="presOf" srcId="{79BBDA72-DDCF-4E0C-80EC-A7FE8DB97338}" destId="{2775B341-CBB0-4827-BDF5-C91A6A107B24}" srcOrd="0" destOrd="0" presId="urn:microsoft.com/office/officeart/2018/2/layout/IconLabelList"/>
    <dgm:cxn modelId="{11C312D7-8F3B-4BC8-8854-6B2BBE01684D}" type="presOf" srcId="{ACFD3F53-C957-4F5C-92D7-CEE5D4CBC849}" destId="{D1C577D2-ADCA-4C99-8CAE-EFF07CC2D7DE}" srcOrd="0" destOrd="0" presId="urn:microsoft.com/office/officeart/2018/2/layout/IconLabelList"/>
    <dgm:cxn modelId="{71AA1BB8-0156-41C4-B325-C48AFA54BD40}" type="presParOf" srcId="{A54974D7-1B62-446C-B009-E1A854E44850}" destId="{63D69EBE-43FB-4C65-810B-DFE24A321F9A}" srcOrd="0" destOrd="0" presId="urn:microsoft.com/office/officeart/2018/2/layout/IconLabelList"/>
    <dgm:cxn modelId="{5753B7EA-5EFA-4F65-AEFA-BEB5C8BF64BA}" type="presParOf" srcId="{63D69EBE-43FB-4C65-810B-DFE24A321F9A}" destId="{5CFB9741-A0D6-4C71-9C16-D491D69F3EB2}" srcOrd="0" destOrd="0" presId="urn:microsoft.com/office/officeart/2018/2/layout/IconLabelList"/>
    <dgm:cxn modelId="{DF11D2B3-E4CA-4763-B8BD-9F8EAE800544}" type="presParOf" srcId="{63D69EBE-43FB-4C65-810B-DFE24A321F9A}" destId="{1D4429DB-91B0-4B9F-B954-1EC501A05C0F}" srcOrd="1" destOrd="0" presId="urn:microsoft.com/office/officeart/2018/2/layout/IconLabelList"/>
    <dgm:cxn modelId="{8808FDA6-1AFB-40E4-B24B-AAD8819E6129}" type="presParOf" srcId="{63D69EBE-43FB-4C65-810B-DFE24A321F9A}" destId="{3934D97F-A2B2-44D9-BD54-5FB98030E017}" srcOrd="2" destOrd="0" presId="urn:microsoft.com/office/officeart/2018/2/layout/IconLabelList"/>
    <dgm:cxn modelId="{A54604DA-6A33-4DB8-9050-EED030476062}" type="presParOf" srcId="{A54974D7-1B62-446C-B009-E1A854E44850}" destId="{90045F65-8580-41DA-9226-F2E07F81D696}" srcOrd="1" destOrd="0" presId="urn:microsoft.com/office/officeart/2018/2/layout/IconLabelList"/>
    <dgm:cxn modelId="{B7318536-5793-42F1-8C19-E8934934077E}" type="presParOf" srcId="{A54974D7-1B62-446C-B009-E1A854E44850}" destId="{ECB0E35D-F480-407C-9461-196480D47FDF}" srcOrd="2" destOrd="0" presId="urn:microsoft.com/office/officeart/2018/2/layout/IconLabelList"/>
    <dgm:cxn modelId="{88A2C9D2-3C75-4ED4-B837-FACEC69CCE3B}" type="presParOf" srcId="{ECB0E35D-F480-407C-9461-196480D47FDF}" destId="{679EA7F1-AA1D-41A0-A621-0B311A15249D}" srcOrd="0" destOrd="0" presId="urn:microsoft.com/office/officeart/2018/2/layout/IconLabelList"/>
    <dgm:cxn modelId="{CD333962-7826-4FC6-99EF-F2E5977E8AA1}" type="presParOf" srcId="{ECB0E35D-F480-407C-9461-196480D47FDF}" destId="{E1F8487E-8586-42A5-89FD-FAB4F7D5CF22}" srcOrd="1" destOrd="0" presId="urn:microsoft.com/office/officeart/2018/2/layout/IconLabelList"/>
    <dgm:cxn modelId="{909EB308-D805-4ECD-8D87-79D3F15171B9}" type="presParOf" srcId="{ECB0E35D-F480-407C-9461-196480D47FDF}" destId="{2775B341-CBB0-4827-BDF5-C91A6A107B24}" srcOrd="2" destOrd="0" presId="urn:microsoft.com/office/officeart/2018/2/layout/IconLabelList"/>
    <dgm:cxn modelId="{7ED04223-6693-48D6-AFBB-41DCD0474032}" type="presParOf" srcId="{A54974D7-1B62-446C-B009-E1A854E44850}" destId="{B5A2D13A-C64A-4531-A338-4AE7A1195104}" srcOrd="3" destOrd="0" presId="urn:microsoft.com/office/officeart/2018/2/layout/IconLabelList"/>
    <dgm:cxn modelId="{77B9AC02-6C03-4AF2-8900-DBEA4E82C79F}" type="presParOf" srcId="{A54974D7-1B62-446C-B009-E1A854E44850}" destId="{E34A1453-03B0-4ED0-AFB3-3C0EEFDB3D3B}" srcOrd="4" destOrd="0" presId="urn:microsoft.com/office/officeart/2018/2/layout/IconLabelList"/>
    <dgm:cxn modelId="{AABD9668-A728-4E93-A680-6EFEF3D61E6A}" type="presParOf" srcId="{E34A1453-03B0-4ED0-AFB3-3C0EEFDB3D3B}" destId="{41FC980F-F538-45D6-851B-1D5C6AD2807C}" srcOrd="0" destOrd="0" presId="urn:microsoft.com/office/officeart/2018/2/layout/IconLabelList"/>
    <dgm:cxn modelId="{7204BE5A-FFA8-4CF1-8DFD-B26EBCC2B1F6}" type="presParOf" srcId="{E34A1453-03B0-4ED0-AFB3-3C0EEFDB3D3B}" destId="{D6B37E2A-53BE-4A0A-8D11-A254C4C3A4D2}" srcOrd="1" destOrd="0" presId="urn:microsoft.com/office/officeart/2018/2/layout/IconLabelList"/>
    <dgm:cxn modelId="{8A2973CE-0435-4604-9296-3DEE8F6E1362}" type="presParOf" srcId="{E34A1453-03B0-4ED0-AFB3-3C0EEFDB3D3B}" destId="{D1C577D2-ADCA-4C99-8CAE-EFF07CC2D7DE}"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EDB7E5-D6CB-4F4B-B062-C8BAD38C6FEB}">
      <dsp:nvSpPr>
        <dsp:cNvPr id="0" name=""/>
        <dsp:cNvSpPr/>
      </dsp:nvSpPr>
      <dsp:spPr>
        <a:xfrm>
          <a:off x="0" y="2244"/>
          <a:ext cx="6254749" cy="1137763"/>
        </a:xfrm>
        <a:prstGeom prst="roundRect">
          <a:avLst>
            <a:gd name="adj" fmla="val 1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D6688D-13B2-4E19-B4F8-6999534D8219}">
      <dsp:nvSpPr>
        <dsp:cNvPr id="0" name=""/>
        <dsp:cNvSpPr/>
      </dsp:nvSpPr>
      <dsp:spPr>
        <a:xfrm>
          <a:off x="344173" y="258241"/>
          <a:ext cx="625769" cy="62576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CA05DEC-B69A-4B79-99A9-2821FD02CDC0}">
      <dsp:nvSpPr>
        <dsp:cNvPr id="0" name=""/>
        <dsp:cNvSpPr/>
      </dsp:nvSpPr>
      <dsp:spPr>
        <a:xfrm>
          <a:off x="1314116" y="2244"/>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711200">
            <a:lnSpc>
              <a:spcPct val="90000"/>
            </a:lnSpc>
            <a:spcBef>
              <a:spcPct val="0"/>
            </a:spcBef>
            <a:spcAft>
              <a:spcPct val="35000"/>
            </a:spcAft>
            <a:buNone/>
          </a:pPr>
          <a:r>
            <a:rPr lang="en-US" sz="1600" kern="1200" dirty="0"/>
            <a:t>To </a:t>
          </a:r>
          <a:r>
            <a:rPr lang="en-US" sz="1600" kern="1200" dirty="0" err="1"/>
            <a:t>analyse</a:t>
          </a:r>
          <a:r>
            <a:rPr lang="en-US" sz="1600" kern="1200" dirty="0"/>
            <a:t> something is to methodically examine it by breaking it into its parts and figuring out how they work in relation to one another.</a:t>
          </a:r>
        </a:p>
      </dsp:txBody>
      <dsp:txXfrm>
        <a:off x="1314116" y="2244"/>
        <a:ext cx="4940633" cy="1137763"/>
      </dsp:txXfrm>
    </dsp:sp>
    <dsp:sp modelId="{8B1927A8-7C2C-4B55-A032-2D61ABA88514}">
      <dsp:nvSpPr>
        <dsp:cNvPr id="0" name=""/>
        <dsp:cNvSpPr/>
      </dsp:nvSpPr>
      <dsp:spPr>
        <a:xfrm>
          <a:off x="0" y="1424448"/>
          <a:ext cx="6254749" cy="1137763"/>
        </a:xfrm>
        <a:prstGeom prst="roundRect">
          <a:avLst>
            <a:gd name="adj" fmla="val 1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C84D22A-6D35-411C-9793-13474CBF3DDF}">
      <dsp:nvSpPr>
        <dsp:cNvPr id="0" name=""/>
        <dsp:cNvSpPr/>
      </dsp:nvSpPr>
      <dsp:spPr>
        <a:xfrm>
          <a:off x="344173" y="1680445"/>
          <a:ext cx="625769" cy="62576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3D37A18-6381-480A-9338-BDFE1A4F7AF4}">
      <dsp:nvSpPr>
        <dsp:cNvPr id="0" name=""/>
        <dsp:cNvSpPr/>
      </dsp:nvSpPr>
      <dsp:spPr>
        <a:xfrm>
          <a:off x="1314116" y="1424448"/>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711200">
            <a:lnSpc>
              <a:spcPct val="90000"/>
            </a:lnSpc>
            <a:spcBef>
              <a:spcPct val="0"/>
            </a:spcBef>
            <a:spcAft>
              <a:spcPct val="35000"/>
            </a:spcAft>
            <a:buNone/>
          </a:pPr>
          <a:r>
            <a:rPr lang="en-US" sz="1600" kern="1200" dirty="0"/>
            <a:t>There are lots of different types of analysis, from statistical analysis to forensic analysis. Regardless of your major, learning how to </a:t>
          </a:r>
          <a:r>
            <a:rPr lang="en-US" sz="1600" kern="1200" dirty="0" err="1"/>
            <a:t>analyse</a:t>
          </a:r>
          <a:r>
            <a:rPr lang="en-US" sz="1600" kern="1200" dirty="0"/>
            <a:t> is integral to your educational journey. </a:t>
          </a:r>
        </a:p>
      </dsp:txBody>
      <dsp:txXfrm>
        <a:off x="1314116" y="1424448"/>
        <a:ext cx="4940633" cy="1137763"/>
      </dsp:txXfrm>
    </dsp:sp>
    <dsp:sp modelId="{FD721BFE-1967-4519-9C56-576A3E1521EE}">
      <dsp:nvSpPr>
        <dsp:cNvPr id="0" name=""/>
        <dsp:cNvSpPr/>
      </dsp:nvSpPr>
      <dsp:spPr>
        <a:xfrm>
          <a:off x="0" y="2846652"/>
          <a:ext cx="6254749" cy="1137763"/>
        </a:xfrm>
        <a:prstGeom prst="roundRect">
          <a:avLst>
            <a:gd name="adj" fmla="val 1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75A4768-E046-46E6-BCF2-A8FB7BE26434}">
      <dsp:nvSpPr>
        <dsp:cNvPr id="0" name=""/>
        <dsp:cNvSpPr/>
      </dsp:nvSpPr>
      <dsp:spPr>
        <a:xfrm>
          <a:off x="344173" y="3102649"/>
          <a:ext cx="625769" cy="62576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557859D0-A85F-4D7E-B432-16E45CE5D4E0}">
      <dsp:nvSpPr>
        <dsp:cNvPr id="0" name=""/>
        <dsp:cNvSpPr/>
      </dsp:nvSpPr>
      <dsp:spPr>
        <a:xfrm>
          <a:off x="1314116" y="2846652"/>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711200">
            <a:lnSpc>
              <a:spcPct val="90000"/>
            </a:lnSpc>
            <a:spcBef>
              <a:spcPct val="0"/>
            </a:spcBef>
            <a:spcAft>
              <a:spcPct val="35000"/>
            </a:spcAft>
            <a:buNone/>
          </a:pPr>
          <a:r>
            <a:rPr lang="en-US" sz="1600" kern="1200" dirty="0"/>
            <a:t>Analytical writing requires different techniques, but the goal is the same: to take apart a text and discover how it works.</a:t>
          </a:r>
        </a:p>
      </dsp:txBody>
      <dsp:txXfrm>
        <a:off x="1314116" y="2846652"/>
        <a:ext cx="4940633" cy="1137763"/>
      </dsp:txXfrm>
    </dsp:sp>
    <dsp:sp modelId="{0ADD4EC8-A151-4D8F-BC45-881657A800A6}">
      <dsp:nvSpPr>
        <dsp:cNvPr id="0" name=""/>
        <dsp:cNvSpPr/>
      </dsp:nvSpPr>
      <dsp:spPr>
        <a:xfrm>
          <a:off x="0" y="4268856"/>
          <a:ext cx="6254749" cy="1137763"/>
        </a:xfrm>
        <a:prstGeom prst="roundRect">
          <a:avLst>
            <a:gd name="adj" fmla="val 1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9FAFC0-3A3B-4DA8-9AD0-401266E3ADC5}">
      <dsp:nvSpPr>
        <dsp:cNvPr id="0" name=""/>
        <dsp:cNvSpPr/>
      </dsp:nvSpPr>
      <dsp:spPr>
        <a:xfrm>
          <a:off x="344173" y="4524853"/>
          <a:ext cx="625769" cy="62576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18B89F97-F61E-45F7-B02C-4C2DEEDCE998}">
      <dsp:nvSpPr>
        <dsp:cNvPr id="0" name=""/>
        <dsp:cNvSpPr/>
      </dsp:nvSpPr>
      <dsp:spPr>
        <a:xfrm>
          <a:off x="1314116" y="4268856"/>
          <a:ext cx="4940633" cy="11377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413" tIns="120413" rIns="120413" bIns="120413" numCol="1" spcCol="1270" anchor="ctr" anchorCtr="0">
          <a:noAutofit/>
        </a:bodyPr>
        <a:lstStyle/>
        <a:p>
          <a:pPr marL="0" lvl="0" indent="0" algn="l" defTabSz="711200">
            <a:lnSpc>
              <a:spcPct val="90000"/>
            </a:lnSpc>
            <a:spcBef>
              <a:spcPct val="0"/>
            </a:spcBef>
            <a:spcAft>
              <a:spcPct val="35000"/>
            </a:spcAft>
            <a:buNone/>
          </a:pPr>
          <a:r>
            <a:rPr lang="en-US" sz="1600" kern="1200" dirty="0"/>
            <a:t>The key to successful analysis is detail. </a:t>
          </a:r>
        </a:p>
      </dsp:txBody>
      <dsp:txXfrm>
        <a:off x="1314116" y="4268856"/>
        <a:ext cx="4940633" cy="11377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FB9741-A0D6-4C71-9C16-D491D69F3EB2}">
      <dsp:nvSpPr>
        <dsp:cNvPr id="0" name=""/>
        <dsp:cNvSpPr/>
      </dsp:nvSpPr>
      <dsp:spPr>
        <a:xfrm>
          <a:off x="1103191" y="619702"/>
          <a:ext cx="1281321" cy="1281321"/>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3934D97F-A2B2-44D9-BD54-5FB98030E017}">
      <dsp:nvSpPr>
        <dsp:cNvPr id="0" name=""/>
        <dsp:cNvSpPr/>
      </dsp:nvSpPr>
      <dsp:spPr>
        <a:xfrm>
          <a:off x="320161" y="2254397"/>
          <a:ext cx="2847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66850">
            <a:lnSpc>
              <a:spcPct val="90000"/>
            </a:lnSpc>
            <a:spcBef>
              <a:spcPct val="0"/>
            </a:spcBef>
            <a:spcAft>
              <a:spcPct val="35000"/>
            </a:spcAft>
            <a:buNone/>
          </a:pPr>
          <a:r>
            <a:rPr lang="en-US" sz="3300" kern="1200"/>
            <a:t>Literary Analysis</a:t>
          </a:r>
        </a:p>
      </dsp:txBody>
      <dsp:txXfrm>
        <a:off x="320161" y="2254397"/>
        <a:ext cx="2847381" cy="720000"/>
      </dsp:txXfrm>
    </dsp:sp>
    <dsp:sp modelId="{679EA7F1-AA1D-41A0-A621-0B311A15249D}">
      <dsp:nvSpPr>
        <dsp:cNvPr id="0" name=""/>
        <dsp:cNvSpPr/>
      </dsp:nvSpPr>
      <dsp:spPr>
        <a:xfrm>
          <a:off x="4448864" y="619702"/>
          <a:ext cx="1281321" cy="1281321"/>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2775B341-CBB0-4827-BDF5-C91A6A107B24}">
      <dsp:nvSpPr>
        <dsp:cNvPr id="0" name=""/>
        <dsp:cNvSpPr/>
      </dsp:nvSpPr>
      <dsp:spPr>
        <a:xfrm>
          <a:off x="3665834" y="2254397"/>
          <a:ext cx="2847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66850">
            <a:lnSpc>
              <a:spcPct val="90000"/>
            </a:lnSpc>
            <a:spcBef>
              <a:spcPct val="0"/>
            </a:spcBef>
            <a:spcAft>
              <a:spcPct val="35000"/>
            </a:spcAft>
            <a:buNone/>
          </a:pPr>
          <a:r>
            <a:rPr lang="en-US" sz="3300" kern="1200"/>
            <a:t>Visual Analysis</a:t>
          </a:r>
        </a:p>
      </dsp:txBody>
      <dsp:txXfrm>
        <a:off x="3665834" y="2254397"/>
        <a:ext cx="2847381" cy="720000"/>
      </dsp:txXfrm>
    </dsp:sp>
    <dsp:sp modelId="{41FC980F-F538-45D6-851B-1D5C6AD2807C}">
      <dsp:nvSpPr>
        <dsp:cNvPr id="0" name=""/>
        <dsp:cNvSpPr/>
      </dsp:nvSpPr>
      <dsp:spPr>
        <a:xfrm>
          <a:off x="7794537" y="619702"/>
          <a:ext cx="1281321" cy="1281321"/>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in">
          <a:noFill/>
          <a:prstDash val="solid"/>
        </a:ln>
        <a:effectLst/>
      </dsp:spPr>
      <dsp:style>
        <a:lnRef idx="2">
          <a:scrgbClr r="0" g="0" b="0"/>
        </a:lnRef>
        <a:fillRef idx="1">
          <a:scrgbClr r="0" g="0" b="0"/>
        </a:fillRef>
        <a:effectRef idx="0">
          <a:scrgbClr r="0" g="0" b="0"/>
        </a:effectRef>
        <a:fontRef idx="minor">
          <a:schemeClr val="lt1"/>
        </a:fontRef>
      </dsp:style>
    </dsp:sp>
    <dsp:sp modelId="{D1C577D2-ADCA-4C99-8CAE-EFF07CC2D7DE}">
      <dsp:nvSpPr>
        <dsp:cNvPr id="0" name=""/>
        <dsp:cNvSpPr/>
      </dsp:nvSpPr>
      <dsp:spPr>
        <a:xfrm>
          <a:off x="7011507" y="2254397"/>
          <a:ext cx="284738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466850">
            <a:lnSpc>
              <a:spcPct val="90000"/>
            </a:lnSpc>
            <a:spcBef>
              <a:spcPct val="0"/>
            </a:spcBef>
            <a:spcAft>
              <a:spcPct val="35000"/>
            </a:spcAft>
            <a:buNone/>
          </a:pPr>
          <a:r>
            <a:rPr lang="en-US" sz="3300" kern="1200"/>
            <a:t>Analysing Film</a:t>
          </a:r>
        </a:p>
      </dsp:txBody>
      <dsp:txXfrm>
        <a:off x="7011507" y="2254397"/>
        <a:ext cx="2847381" cy="720000"/>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9334D819-9F07-4261-B09B-9E467E5D9002}" type="datetimeFigureOut">
              <a:rPr lang="en-US" dirty="0"/>
              <a:pPr/>
              <a:t>2/10/21</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334D819-9F07-4261-B09B-9E467E5D9002}" type="datetimeFigureOut">
              <a:rPr lang="en-US" dirty="0"/>
              <a:t>2/10/21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9334D819-9F07-4261-B09B-9E467E5D9002}" type="datetimeFigureOut">
              <a:rPr lang="en-US" dirty="0"/>
              <a:pPr/>
              <a:t>2/10/21</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334D819-9F07-4261-B09B-9E467E5D9002}" type="datetimeFigureOut">
              <a:rPr lang="en-US" dirty="0"/>
              <a:t>2/10/21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334D819-9F07-4261-B09B-9E467E5D9002}" type="datetimeFigureOut">
              <a:rPr lang="en-US" dirty="0"/>
              <a:t>2/10/21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334D819-9F07-4261-B09B-9E467E5D9002}" type="datetimeFigureOut">
              <a:rPr lang="en-US" dirty="0"/>
              <a:t>2/10/21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34D819-9F07-4261-B09B-9E467E5D9002}" type="datetimeFigureOut">
              <a:rPr lang="en-US" dirty="0"/>
              <a:t>2/10/21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9334D819-9F07-4261-B09B-9E467E5D9002}" type="datetimeFigureOut">
              <a:rPr lang="en-US" dirty="0"/>
              <a:t>2/10/21</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9334D819-9F07-4261-B09B-9E467E5D9002}" type="datetimeFigureOut">
              <a:rPr lang="en-US" dirty="0"/>
              <a:t>2/10/21</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9334D819-9F07-4261-B09B-9E467E5D9002}" type="datetimeFigureOut">
              <a:rPr lang="en-US" dirty="0"/>
              <a:pPr/>
              <a:t>2/10/21</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80972B-2C7B-124D-8D08-147FB59F87D3}"/>
              </a:ext>
            </a:extLst>
          </p:cNvPr>
          <p:cNvSpPr>
            <a:spLocks noGrp="1"/>
          </p:cNvSpPr>
          <p:nvPr>
            <p:ph type="ctrTitle"/>
          </p:nvPr>
        </p:nvSpPr>
        <p:spPr/>
        <p:txBody>
          <a:bodyPr/>
          <a:lstStyle/>
          <a:p>
            <a:r>
              <a:rPr lang="en-US" dirty="0"/>
              <a:t>analysis</a:t>
            </a:r>
          </a:p>
        </p:txBody>
      </p:sp>
      <p:sp>
        <p:nvSpPr>
          <p:cNvPr id="3" name="Subtitle 2">
            <a:extLst>
              <a:ext uri="{FF2B5EF4-FFF2-40B4-BE49-F238E27FC236}">
                <a16:creationId xmlns:a16="http://schemas.microsoft.com/office/drawing/2014/main" id="{A373D4D2-D040-AF47-94BE-63F62E1FBB75}"/>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316847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01310-2E95-5F40-891B-92C8D6D94564}"/>
              </a:ext>
            </a:extLst>
          </p:cNvPr>
          <p:cNvSpPr>
            <a:spLocks noGrp="1"/>
          </p:cNvSpPr>
          <p:nvPr>
            <p:ph type="title"/>
          </p:nvPr>
        </p:nvSpPr>
        <p:spPr>
          <a:xfrm>
            <a:off x="1251679" y="644525"/>
            <a:ext cx="3384329" cy="5408866"/>
          </a:xfrm>
        </p:spPr>
        <p:txBody>
          <a:bodyPr anchor="ctr">
            <a:normAutofit/>
          </a:bodyPr>
          <a:lstStyle/>
          <a:p>
            <a:r>
              <a:rPr lang="en-US" sz="4000"/>
              <a:t>What is analysis?</a:t>
            </a:r>
          </a:p>
        </p:txBody>
      </p:sp>
      <p:graphicFrame>
        <p:nvGraphicFramePr>
          <p:cNvPr id="5" name="Content Placeholder 2">
            <a:extLst>
              <a:ext uri="{FF2B5EF4-FFF2-40B4-BE49-F238E27FC236}">
                <a16:creationId xmlns:a16="http://schemas.microsoft.com/office/drawing/2014/main" id="{51C10E23-DE41-4404-95D7-F5D1CA2DCBEE}"/>
              </a:ext>
            </a:extLst>
          </p:cNvPr>
          <p:cNvGraphicFramePr>
            <a:graphicFrameLocks noGrp="1"/>
          </p:cNvGraphicFramePr>
          <p:nvPr>
            <p:ph idx="1"/>
            <p:extLst>
              <p:ext uri="{D42A27DB-BD31-4B8C-83A1-F6EECF244321}">
                <p14:modId xmlns:p14="http://schemas.microsoft.com/office/powerpoint/2010/main" val="546213974"/>
              </p:ext>
            </p:extLst>
          </p:nvPr>
        </p:nvGraphicFramePr>
        <p:xfrm>
          <a:off x="5175250" y="644525"/>
          <a:ext cx="6254750" cy="54088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5530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6F0F283-C8B6-4598-89C9-C404C98A57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0"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E473B0C0-761B-443F-97A0-9D6E01FBB7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1" y="-2"/>
            <a:ext cx="6300250" cy="6858002"/>
          </a:xfrm>
          <a:custGeom>
            <a:avLst/>
            <a:gdLst>
              <a:gd name="connsiteX0" fmla="*/ 0 w 6300250"/>
              <a:gd name="connsiteY0" fmla="*/ 0 h 6858002"/>
              <a:gd name="connsiteX1" fmla="*/ 3149600 w 6300250"/>
              <a:gd name="connsiteY1" fmla="*/ 0 h 6858002"/>
              <a:gd name="connsiteX2" fmla="*/ 3149600 w 6300250"/>
              <a:gd name="connsiteY2" fmla="*/ 2 h 6858002"/>
              <a:gd name="connsiteX3" fmla="*/ 6110455 w 6300250"/>
              <a:gd name="connsiteY3" fmla="*/ 2 h 6858002"/>
              <a:gd name="connsiteX4" fmla="*/ 6115495 w 6300250"/>
              <a:gd name="connsiteY4" fmla="*/ 66677 h 6858002"/>
              <a:gd name="connsiteX5" fmla="*/ 6123892 w 6300250"/>
              <a:gd name="connsiteY5" fmla="*/ 122239 h 6858002"/>
              <a:gd name="connsiteX6" fmla="*/ 6133970 w 6300250"/>
              <a:gd name="connsiteY6" fmla="*/ 174627 h 6858002"/>
              <a:gd name="connsiteX7" fmla="*/ 6150766 w 6300250"/>
              <a:gd name="connsiteY7" fmla="*/ 217489 h 6858002"/>
              <a:gd name="connsiteX8" fmla="*/ 6167562 w 6300250"/>
              <a:gd name="connsiteY8" fmla="*/ 260352 h 6858002"/>
              <a:gd name="connsiteX9" fmla="*/ 6187717 w 6300250"/>
              <a:gd name="connsiteY9" fmla="*/ 296864 h 6858002"/>
              <a:gd name="connsiteX10" fmla="*/ 6207872 w 6300250"/>
              <a:gd name="connsiteY10" fmla="*/ 334964 h 6858002"/>
              <a:gd name="connsiteX11" fmla="*/ 6226348 w 6300250"/>
              <a:gd name="connsiteY11" fmla="*/ 369889 h 6858002"/>
              <a:gd name="connsiteX12" fmla="*/ 6244823 w 6300250"/>
              <a:gd name="connsiteY12" fmla="*/ 409577 h 6858002"/>
              <a:gd name="connsiteX13" fmla="*/ 6261619 w 6300250"/>
              <a:gd name="connsiteY13" fmla="*/ 450852 h 6858002"/>
              <a:gd name="connsiteX14" fmla="*/ 6276736 w 6300250"/>
              <a:gd name="connsiteY14" fmla="*/ 496889 h 6858002"/>
              <a:gd name="connsiteX15" fmla="*/ 6288493 w 6300250"/>
              <a:gd name="connsiteY15" fmla="*/ 546102 h 6858002"/>
              <a:gd name="connsiteX16" fmla="*/ 6296891 w 6300250"/>
              <a:gd name="connsiteY16" fmla="*/ 606427 h 6858002"/>
              <a:gd name="connsiteX17" fmla="*/ 6300250 w 6300250"/>
              <a:gd name="connsiteY17" fmla="*/ 673102 h 6858002"/>
              <a:gd name="connsiteX18" fmla="*/ 6296891 w 6300250"/>
              <a:gd name="connsiteY18" fmla="*/ 744539 h 6858002"/>
              <a:gd name="connsiteX19" fmla="*/ 6288493 w 6300250"/>
              <a:gd name="connsiteY19" fmla="*/ 801689 h 6858002"/>
              <a:gd name="connsiteX20" fmla="*/ 6276736 w 6300250"/>
              <a:gd name="connsiteY20" fmla="*/ 854077 h 6858002"/>
              <a:gd name="connsiteX21" fmla="*/ 6261619 w 6300250"/>
              <a:gd name="connsiteY21" fmla="*/ 901702 h 6858002"/>
              <a:gd name="connsiteX22" fmla="*/ 6244823 w 6300250"/>
              <a:gd name="connsiteY22" fmla="*/ 942977 h 6858002"/>
              <a:gd name="connsiteX23" fmla="*/ 6224668 w 6300250"/>
              <a:gd name="connsiteY23" fmla="*/ 981077 h 6858002"/>
              <a:gd name="connsiteX24" fmla="*/ 6204513 w 6300250"/>
              <a:gd name="connsiteY24" fmla="*/ 1017589 h 6858002"/>
              <a:gd name="connsiteX25" fmla="*/ 6184358 w 6300250"/>
              <a:gd name="connsiteY25" fmla="*/ 1055689 h 6858002"/>
              <a:gd name="connsiteX26" fmla="*/ 6165882 w 6300250"/>
              <a:gd name="connsiteY26" fmla="*/ 1095377 h 6858002"/>
              <a:gd name="connsiteX27" fmla="*/ 6147406 w 6300250"/>
              <a:gd name="connsiteY27" fmla="*/ 1136652 h 6858002"/>
              <a:gd name="connsiteX28" fmla="*/ 6132291 w 6300250"/>
              <a:gd name="connsiteY28" fmla="*/ 1182689 h 6858002"/>
              <a:gd name="connsiteX29" fmla="*/ 6122213 w 6300250"/>
              <a:gd name="connsiteY29" fmla="*/ 1235077 h 6858002"/>
              <a:gd name="connsiteX30" fmla="*/ 6112135 w 6300250"/>
              <a:gd name="connsiteY30" fmla="*/ 1295402 h 6858002"/>
              <a:gd name="connsiteX31" fmla="*/ 6110455 w 6300250"/>
              <a:gd name="connsiteY31" fmla="*/ 1363664 h 6858002"/>
              <a:gd name="connsiteX32" fmla="*/ 6112135 w 6300250"/>
              <a:gd name="connsiteY32" fmla="*/ 1431927 h 6858002"/>
              <a:gd name="connsiteX33" fmla="*/ 6122213 w 6300250"/>
              <a:gd name="connsiteY33" fmla="*/ 1492252 h 6858002"/>
              <a:gd name="connsiteX34" fmla="*/ 6132291 w 6300250"/>
              <a:gd name="connsiteY34" fmla="*/ 1544639 h 6858002"/>
              <a:gd name="connsiteX35" fmla="*/ 6147406 w 6300250"/>
              <a:gd name="connsiteY35" fmla="*/ 1589089 h 6858002"/>
              <a:gd name="connsiteX36" fmla="*/ 6165882 w 6300250"/>
              <a:gd name="connsiteY36" fmla="*/ 1631952 h 6858002"/>
              <a:gd name="connsiteX37" fmla="*/ 6184358 w 6300250"/>
              <a:gd name="connsiteY37" fmla="*/ 1671639 h 6858002"/>
              <a:gd name="connsiteX38" fmla="*/ 6204513 w 6300250"/>
              <a:gd name="connsiteY38" fmla="*/ 1708152 h 6858002"/>
              <a:gd name="connsiteX39" fmla="*/ 6224668 w 6300250"/>
              <a:gd name="connsiteY39" fmla="*/ 1743077 h 6858002"/>
              <a:gd name="connsiteX40" fmla="*/ 6244823 w 6300250"/>
              <a:gd name="connsiteY40" fmla="*/ 1782764 h 6858002"/>
              <a:gd name="connsiteX41" fmla="*/ 6261619 w 6300250"/>
              <a:gd name="connsiteY41" fmla="*/ 1824039 h 6858002"/>
              <a:gd name="connsiteX42" fmla="*/ 6276736 w 6300250"/>
              <a:gd name="connsiteY42" fmla="*/ 1870077 h 6858002"/>
              <a:gd name="connsiteX43" fmla="*/ 6288493 w 6300250"/>
              <a:gd name="connsiteY43" fmla="*/ 1922464 h 6858002"/>
              <a:gd name="connsiteX44" fmla="*/ 6296891 w 6300250"/>
              <a:gd name="connsiteY44" fmla="*/ 1982789 h 6858002"/>
              <a:gd name="connsiteX45" fmla="*/ 6300250 w 6300250"/>
              <a:gd name="connsiteY45" fmla="*/ 2051052 h 6858002"/>
              <a:gd name="connsiteX46" fmla="*/ 6296891 w 6300250"/>
              <a:gd name="connsiteY46" fmla="*/ 2119314 h 6858002"/>
              <a:gd name="connsiteX47" fmla="*/ 6288493 w 6300250"/>
              <a:gd name="connsiteY47" fmla="*/ 2179639 h 6858002"/>
              <a:gd name="connsiteX48" fmla="*/ 6276736 w 6300250"/>
              <a:gd name="connsiteY48" fmla="*/ 2232027 h 6858002"/>
              <a:gd name="connsiteX49" fmla="*/ 6261619 w 6300250"/>
              <a:gd name="connsiteY49" fmla="*/ 2278064 h 6858002"/>
              <a:gd name="connsiteX50" fmla="*/ 6244823 w 6300250"/>
              <a:gd name="connsiteY50" fmla="*/ 2319339 h 6858002"/>
              <a:gd name="connsiteX51" fmla="*/ 6224668 w 6300250"/>
              <a:gd name="connsiteY51" fmla="*/ 2359027 h 6858002"/>
              <a:gd name="connsiteX52" fmla="*/ 6204513 w 6300250"/>
              <a:gd name="connsiteY52" fmla="*/ 2395539 h 6858002"/>
              <a:gd name="connsiteX53" fmla="*/ 6184358 w 6300250"/>
              <a:gd name="connsiteY53" fmla="*/ 2433639 h 6858002"/>
              <a:gd name="connsiteX54" fmla="*/ 6165882 w 6300250"/>
              <a:gd name="connsiteY54" fmla="*/ 2471739 h 6858002"/>
              <a:gd name="connsiteX55" fmla="*/ 6147406 w 6300250"/>
              <a:gd name="connsiteY55" fmla="*/ 2513014 h 6858002"/>
              <a:gd name="connsiteX56" fmla="*/ 6132291 w 6300250"/>
              <a:gd name="connsiteY56" fmla="*/ 2560639 h 6858002"/>
              <a:gd name="connsiteX57" fmla="*/ 6122213 w 6300250"/>
              <a:gd name="connsiteY57" fmla="*/ 2613027 h 6858002"/>
              <a:gd name="connsiteX58" fmla="*/ 6112135 w 6300250"/>
              <a:gd name="connsiteY58" fmla="*/ 2671764 h 6858002"/>
              <a:gd name="connsiteX59" fmla="*/ 6110455 w 6300250"/>
              <a:gd name="connsiteY59" fmla="*/ 2741614 h 6858002"/>
              <a:gd name="connsiteX60" fmla="*/ 6112135 w 6300250"/>
              <a:gd name="connsiteY60" fmla="*/ 2809877 h 6858002"/>
              <a:gd name="connsiteX61" fmla="*/ 6122213 w 6300250"/>
              <a:gd name="connsiteY61" fmla="*/ 2868614 h 6858002"/>
              <a:gd name="connsiteX62" fmla="*/ 6132291 w 6300250"/>
              <a:gd name="connsiteY62" fmla="*/ 2922589 h 6858002"/>
              <a:gd name="connsiteX63" fmla="*/ 6147406 w 6300250"/>
              <a:gd name="connsiteY63" fmla="*/ 2967039 h 6858002"/>
              <a:gd name="connsiteX64" fmla="*/ 6165882 w 6300250"/>
              <a:gd name="connsiteY64" fmla="*/ 3009902 h 6858002"/>
              <a:gd name="connsiteX65" fmla="*/ 6184358 w 6300250"/>
              <a:gd name="connsiteY65" fmla="*/ 3046414 h 6858002"/>
              <a:gd name="connsiteX66" fmla="*/ 6204513 w 6300250"/>
              <a:gd name="connsiteY66" fmla="*/ 3084514 h 6858002"/>
              <a:gd name="connsiteX67" fmla="*/ 6224668 w 6300250"/>
              <a:gd name="connsiteY67" fmla="*/ 3121027 h 6858002"/>
              <a:gd name="connsiteX68" fmla="*/ 6244823 w 6300250"/>
              <a:gd name="connsiteY68" fmla="*/ 3160714 h 6858002"/>
              <a:gd name="connsiteX69" fmla="*/ 6261619 w 6300250"/>
              <a:gd name="connsiteY69" fmla="*/ 3201989 h 6858002"/>
              <a:gd name="connsiteX70" fmla="*/ 6276736 w 6300250"/>
              <a:gd name="connsiteY70" fmla="*/ 3248027 h 6858002"/>
              <a:gd name="connsiteX71" fmla="*/ 6288493 w 6300250"/>
              <a:gd name="connsiteY71" fmla="*/ 3300414 h 6858002"/>
              <a:gd name="connsiteX72" fmla="*/ 6296891 w 6300250"/>
              <a:gd name="connsiteY72" fmla="*/ 3360739 h 6858002"/>
              <a:gd name="connsiteX73" fmla="*/ 6300250 w 6300250"/>
              <a:gd name="connsiteY73" fmla="*/ 3427414 h 6858002"/>
              <a:gd name="connsiteX74" fmla="*/ 6296891 w 6300250"/>
              <a:gd name="connsiteY74" fmla="*/ 3497264 h 6858002"/>
              <a:gd name="connsiteX75" fmla="*/ 6288493 w 6300250"/>
              <a:gd name="connsiteY75" fmla="*/ 3557589 h 6858002"/>
              <a:gd name="connsiteX76" fmla="*/ 6276736 w 6300250"/>
              <a:gd name="connsiteY76" fmla="*/ 3609977 h 6858002"/>
              <a:gd name="connsiteX77" fmla="*/ 6261619 w 6300250"/>
              <a:gd name="connsiteY77" fmla="*/ 3656014 h 6858002"/>
              <a:gd name="connsiteX78" fmla="*/ 6244823 w 6300250"/>
              <a:gd name="connsiteY78" fmla="*/ 3697289 h 6858002"/>
              <a:gd name="connsiteX79" fmla="*/ 6224668 w 6300250"/>
              <a:gd name="connsiteY79" fmla="*/ 3736977 h 6858002"/>
              <a:gd name="connsiteX80" fmla="*/ 6184358 w 6300250"/>
              <a:gd name="connsiteY80" fmla="*/ 3811589 h 6858002"/>
              <a:gd name="connsiteX81" fmla="*/ 6165882 w 6300250"/>
              <a:gd name="connsiteY81" fmla="*/ 3848102 h 6858002"/>
              <a:gd name="connsiteX82" fmla="*/ 6147406 w 6300250"/>
              <a:gd name="connsiteY82" fmla="*/ 3890964 h 6858002"/>
              <a:gd name="connsiteX83" fmla="*/ 6132291 w 6300250"/>
              <a:gd name="connsiteY83" fmla="*/ 3935414 h 6858002"/>
              <a:gd name="connsiteX84" fmla="*/ 6122213 w 6300250"/>
              <a:gd name="connsiteY84" fmla="*/ 3987802 h 6858002"/>
              <a:gd name="connsiteX85" fmla="*/ 6112135 w 6300250"/>
              <a:gd name="connsiteY85" fmla="*/ 4048127 h 6858002"/>
              <a:gd name="connsiteX86" fmla="*/ 6110455 w 6300250"/>
              <a:gd name="connsiteY86" fmla="*/ 4116389 h 6858002"/>
              <a:gd name="connsiteX87" fmla="*/ 6112135 w 6300250"/>
              <a:gd name="connsiteY87" fmla="*/ 4186239 h 6858002"/>
              <a:gd name="connsiteX88" fmla="*/ 6122213 w 6300250"/>
              <a:gd name="connsiteY88" fmla="*/ 4244977 h 6858002"/>
              <a:gd name="connsiteX89" fmla="*/ 6132291 w 6300250"/>
              <a:gd name="connsiteY89" fmla="*/ 4297364 h 6858002"/>
              <a:gd name="connsiteX90" fmla="*/ 6147406 w 6300250"/>
              <a:gd name="connsiteY90" fmla="*/ 4343402 h 6858002"/>
              <a:gd name="connsiteX91" fmla="*/ 6165882 w 6300250"/>
              <a:gd name="connsiteY91" fmla="*/ 4386264 h 6858002"/>
              <a:gd name="connsiteX92" fmla="*/ 6184358 w 6300250"/>
              <a:gd name="connsiteY92" fmla="*/ 4424364 h 6858002"/>
              <a:gd name="connsiteX93" fmla="*/ 6224668 w 6300250"/>
              <a:gd name="connsiteY93" fmla="*/ 4498977 h 6858002"/>
              <a:gd name="connsiteX94" fmla="*/ 6244823 w 6300250"/>
              <a:gd name="connsiteY94" fmla="*/ 4537077 h 6858002"/>
              <a:gd name="connsiteX95" fmla="*/ 6261619 w 6300250"/>
              <a:gd name="connsiteY95" fmla="*/ 4579939 h 6858002"/>
              <a:gd name="connsiteX96" fmla="*/ 6276736 w 6300250"/>
              <a:gd name="connsiteY96" fmla="*/ 4625977 h 6858002"/>
              <a:gd name="connsiteX97" fmla="*/ 6288493 w 6300250"/>
              <a:gd name="connsiteY97" fmla="*/ 4678364 h 6858002"/>
              <a:gd name="connsiteX98" fmla="*/ 6296891 w 6300250"/>
              <a:gd name="connsiteY98" fmla="*/ 4738689 h 6858002"/>
              <a:gd name="connsiteX99" fmla="*/ 6300250 w 6300250"/>
              <a:gd name="connsiteY99" fmla="*/ 4806952 h 6858002"/>
              <a:gd name="connsiteX100" fmla="*/ 6296891 w 6300250"/>
              <a:gd name="connsiteY100" fmla="*/ 4875214 h 6858002"/>
              <a:gd name="connsiteX101" fmla="*/ 6288493 w 6300250"/>
              <a:gd name="connsiteY101" fmla="*/ 4935539 h 6858002"/>
              <a:gd name="connsiteX102" fmla="*/ 6276736 w 6300250"/>
              <a:gd name="connsiteY102" fmla="*/ 4987927 h 6858002"/>
              <a:gd name="connsiteX103" fmla="*/ 6261619 w 6300250"/>
              <a:gd name="connsiteY103" fmla="*/ 5033964 h 6858002"/>
              <a:gd name="connsiteX104" fmla="*/ 6244823 w 6300250"/>
              <a:gd name="connsiteY104" fmla="*/ 5075239 h 6858002"/>
              <a:gd name="connsiteX105" fmla="*/ 6224668 w 6300250"/>
              <a:gd name="connsiteY105" fmla="*/ 5114927 h 6858002"/>
              <a:gd name="connsiteX106" fmla="*/ 6204513 w 6300250"/>
              <a:gd name="connsiteY106" fmla="*/ 5149852 h 6858002"/>
              <a:gd name="connsiteX107" fmla="*/ 6184358 w 6300250"/>
              <a:gd name="connsiteY107" fmla="*/ 5186364 h 6858002"/>
              <a:gd name="connsiteX108" fmla="*/ 6165882 w 6300250"/>
              <a:gd name="connsiteY108" fmla="*/ 5226052 h 6858002"/>
              <a:gd name="connsiteX109" fmla="*/ 6147406 w 6300250"/>
              <a:gd name="connsiteY109" fmla="*/ 5268914 h 6858002"/>
              <a:gd name="connsiteX110" fmla="*/ 6132291 w 6300250"/>
              <a:gd name="connsiteY110" fmla="*/ 5313364 h 6858002"/>
              <a:gd name="connsiteX111" fmla="*/ 6122213 w 6300250"/>
              <a:gd name="connsiteY111" fmla="*/ 5365752 h 6858002"/>
              <a:gd name="connsiteX112" fmla="*/ 6112135 w 6300250"/>
              <a:gd name="connsiteY112" fmla="*/ 5426077 h 6858002"/>
              <a:gd name="connsiteX113" fmla="*/ 6110455 w 6300250"/>
              <a:gd name="connsiteY113" fmla="*/ 5494339 h 6858002"/>
              <a:gd name="connsiteX114" fmla="*/ 6112135 w 6300250"/>
              <a:gd name="connsiteY114" fmla="*/ 5562602 h 6858002"/>
              <a:gd name="connsiteX115" fmla="*/ 6122213 w 6300250"/>
              <a:gd name="connsiteY115" fmla="*/ 5622927 h 6858002"/>
              <a:gd name="connsiteX116" fmla="*/ 6132291 w 6300250"/>
              <a:gd name="connsiteY116" fmla="*/ 5675314 h 6858002"/>
              <a:gd name="connsiteX117" fmla="*/ 6147406 w 6300250"/>
              <a:gd name="connsiteY117" fmla="*/ 5721352 h 6858002"/>
              <a:gd name="connsiteX118" fmla="*/ 6165882 w 6300250"/>
              <a:gd name="connsiteY118" fmla="*/ 5762627 h 6858002"/>
              <a:gd name="connsiteX119" fmla="*/ 6184358 w 6300250"/>
              <a:gd name="connsiteY119" fmla="*/ 5802314 h 6858002"/>
              <a:gd name="connsiteX120" fmla="*/ 6204513 w 6300250"/>
              <a:gd name="connsiteY120" fmla="*/ 5840414 h 6858002"/>
              <a:gd name="connsiteX121" fmla="*/ 6224668 w 6300250"/>
              <a:gd name="connsiteY121" fmla="*/ 5876927 h 6858002"/>
              <a:gd name="connsiteX122" fmla="*/ 6244823 w 6300250"/>
              <a:gd name="connsiteY122" fmla="*/ 5915027 h 6858002"/>
              <a:gd name="connsiteX123" fmla="*/ 6261619 w 6300250"/>
              <a:gd name="connsiteY123" fmla="*/ 5956302 h 6858002"/>
              <a:gd name="connsiteX124" fmla="*/ 6276736 w 6300250"/>
              <a:gd name="connsiteY124" fmla="*/ 6003927 h 6858002"/>
              <a:gd name="connsiteX125" fmla="*/ 6288493 w 6300250"/>
              <a:gd name="connsiteY125" fmla="*/ 6056314 h 6858002"/>
              <a:gd name="connsiteX126" fmla="*/ 6296891 w 6300250"/>
              <a:gd name="connsiteY126" fmla="*/ 6113464 h 6858002"/>
              <a:gd name="connsiteX127" fmla="*/ 6300250 w 6300250"/>
              <a:gd name="connsiteY127" fmla="*/ 6183314 h 6858002"/>
              <a:gd name="connsiteX128" fmla="*/ 6296891 w 6300250"/>
              <a:gd name="connsiteY128" fmla="*/ 6251577 h 6858002"/>
              <a:gd name="connsiteX129" fmla="*/ 6288493 w 6300250"/>
              <a:gd name="connsiteY129" fmla="*/ 6311902 h 6858002"/>
              <a:gd name="connsiteX130" fmla="*/ 6276736 w 6300250"/>
              <a:gd name="connsiteY130" fmla="*/ 6361114 h 6858002"/>
              <a:gd name="connsiteX131" fmla="*/ 6261619 w 6300250"/>
              <a:gd name="connsiteY131" fmla="*/ 6407152 h 6858002"/>
              <a:gd name="connsiteX132" fmla="*/ 6244823 w 6300250"/>
              <a:gd name="connsiteY132" fmla="*/ 6448427 h 6858002"/>
              <a:gd name="connsiteX133" fmla="*/ 6226348 w 6300250"/>
              <a:gd name="connsiteY133" fmla="*/ 6488114 h 6858002"/>
              <a:gd name="connsiteX134" fmla="*/ 6207872 w 6300250"/>
              <a:gd name="connsiteY134" fmla="*/ 6523039 h 6858002"/>
              <a:gd name="connsiteX135" fmla="*/ 6187717 w 6300250"/>
              <a:gd name="connsiteY135" fmla="*/ 6561139 h 6858002"/>
              <a:gd name="connsiteX136" fmla="*/ 6167562 w 6300250"/>
              <a:gd name="connsiteY136" fmla="*/ 6597652 h 6858002"/>
              <a:gd name="connsiteX137" fmla="*/ 6150766 w 6300250"/>
              <a:gd name="connsiteY137" fmla="*/ 6640514 h 6858002"/>
              <a:gd name="connsiteX138" fmla="*/ 6133970 w 6300250"/>
              <a:gd name="connsiteY138" fmla="*/ 6683377 h 6858002"/>
              <a:gd name="connsiteX139" fmla="*/ 6123892 w 6300250"/>
              <a:gd name="connsiteY139" fmla="*/ 6735764 h 6858002"/>
              <a:gd name="connsiteX140" fmla="*/ 6115495 w 6300250"/>
              <a:gd name="connsiteY140" fmla="*/ 6791327 h 6858002"/>
              <a:gd name="connsiteX141" fmla="*/ 6110455 w 6300250"/>
              <a:gd name="connsiteY141" fmla="*/ 6858002 h 6858002"/>
              <a:gd name="connsiteX142" fmla="*/ 3149600 w 6300250"/>
              <a:gd name="connsiteY142" fmla="*/ 6858002 h 6858002"/>
              <a:gd name="connsiteX143" fmla="*/ 2707087 w 6300250"/>
              <a:gd name="connsiteY143" fmla="*/ 6858002 h 6858002"/>
              <a:gd name="connsiteX144" fmla="*/ 0 w 6300250"/>
              <a:gd name="connsiteY144" fmla="*/ 6858002 h 685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Lst>
            <a:rect l="l" t="t" r="r" b="b"/>
            <a:pathLst>
              <a:path w="6300250" h="6858002">
                <a:moveTo>
                  <a:pt x="0" y="0"/>
                </a:moveTo>
                <a:lnTo>
                  <a:pt x="3149600" y="0"/>
                </a:lnTo>
                <a:lnTo>
                  <a:pt x="3149600" y="2"/>
                </a:lnTo>
                <a:lnTo>
                  <a:pt x="6110455" y="2"/>
                </a:lnTo>
                <a:lnTo>
                  <a:pt x="6115495" y="66677"/>
                </a:lnTo>
                <a:lnTo>
                  <a:pt x="6123892" y="122239"/>
                </a:lnTo>
                <a:lnTo>
                  <a:pt x="6133970" y="174627"/>
                </a:lnTo>
                <a:lnTo>
                  <a:pt x="6150766" y="217489"/>
                </a:lnTo>
                <a:lnTo>
                  <a:pt x="6167562" y="260352"/>
                </a:lnTo>
                <a:lnTo>
                  <a:pt x="6187717" y="296864"/>
                </a:lnTo>
                <a:lnTo>
                  <a:pt x="6207872" y="334964"/>
                </a:lnTo>
                <a:lnTo>
                  <a:pt x="6226348" y="369889"/>
                </a:lnTo>
                <a:lnTo>
                  <a:pt x="6244823" y="409577"/>
                </a:lnTo>
                <a:lnTo>
                  <a:pt x="6261619" y="450852"/>
                </a:lnTo>
                <a:lnTo>
                  <a:pt x="6276736" y="496889"/>
                </a:lnTo>
                <a:lnTo>
                  <a:pt x="6288493" y="546102"/>
                </a:lnTo>
                <a:lnTo>
                  <a:pt x="6296891" y="606427"/>
                </a:lnTo>
                <a:lnTo>
                  <a:pt x="6300250" y="673102"/>
                </a:lnTo>
                <a:lnTo>
                  <a:pt x="6296891" y="744539"/>
                </a:lnTo>
                <a:lnTo>
                  <a:pt x="6288493" y="801689"/>
                </a:lnTo>
                <a:lnTo>
                  <a:pt x="6276736" y="854077"/>
                </a:lnTo>
                <a:lnTo>
                  <a:pt x="6261619" y="901702"/>
                </a:lnTo>
                <a:lnTo>
                  <a:pt x="6244823" y="942977"/>
                </a:lnTo>
                <a:lnTo>
                  <a:pt x="6224668" y="981077"/>
                </a:lnTo>
                <a:lnTo>
                  <a:pt x="6204513" y="1017589"/>
                </a:lnTo>
                <a:lnTo>
                  <a:pt x="6184358" y="1055689"/>
                </a:lnTo>
                <a:lnTo>
                  <a:pt x="6165882" y="1095377"/>
                </a:lnTo>
                <a:lnTo>
                  <a:pt x="6147406" y="1136652"/>
                </a:lnTo>
                <a:lnTo>
                  <a:pt x="6132291" y="1182689"/>
                </a:lnTo>
                <a:lnTo>
                  <a:pt x="6122213" y="1235077"/>
                </a:lnTo>
                <a:lnTo>
                  <a:pt x="6112135" y="1295402"/>
                </a:lnTo>
                <a:lnTo>
                  <a:pt x="6110455" y="1363664"/>
                </a:lnTo>
                <a:lnTo>
                  <a:pt x="6112135" y="1431927"/>
                </a:lnTo>
                <a:lnTo>
                  <a:pt x="6122213" y="1492252"/>
                </a:lnTo>
                <a:lnTo>
                  <a:pt x="6132291" y="1544639"/>
                </a:lnTo>
                <a:lnTo>
                  <a:pt x="6147406" y="1589089"/>
                </a:lnTo>
                <a:lnTo>
                  <a:pt x="6165882" y="1631952"/>
                </a:lnTo>
                <a:lnTo>
                  <a:pt x="6184358" y="1671639"/>
                </a:lnTo>
                <a:lnTo>
                  <a:pt x="6204513" y="1708152"/>
                </a:lnTo>
                <a:lnTo>
                  <a:pt x="6224668" y="1743077"/>
                </a:lnTo>
                <a:lnTo>
                  <a:pt x="6244823" y="1782764"/>
                </a:lnTo>
                <a:lnTo>
                  <a:pt x="6261619" y="1824039"/>
                </a:lnTo>
                <a:lnTo>
                  <a:pt x="6276736" y="1870077"/>
                </a:lnTo>
                <a:lnTo>
                  <a:pt x="6288493" y="1922464"/>
                </a:lnTo>
                <a:lnTo>
                  <a:pt x="6296891" y="1982789"/>
                </a:lnTo>
                <a:lnTo>
                  <a:pt x="6300250" y="2051052"/>
                </a:lnTo>
                <a:lnTo>
                  <a:pt x="6296891" y="2119314"/>
                </a:lnTo>
                <a:lnTo>
                  <a:pt x="6288493" y="2179639"/>
                </a:lnTo>
                <a:lnTo>
                  <a:pt x="6276736" y="2232027"/>
                </a:lnTo>
                <a:lnTo>
                  <a:pt x="6261619" y="2278064"/>
                </a:lnTo>
                <a:lnTo>
                  <a:pt x="6244823" y="2319339"/>
                </a:lnTo>
                <a:lnTo>
                  <a:pt x="6224668" y="2359027"/>
                </a:lnTo>
                <a:lnTo>
                  <a:pt x="6204513" y="2395539"/>
                </a:lnTo>
                <a:lnTo>
                  <a:pt x="6184358" y="2433639"/>
                </a:lnTo>
                <a:lnTo>
                  <a:pt x="6165882" y="2471739"/>
                </a:lnTo>
                <a:lnTo>
                  <a:pt x="6147406" y="2513014"/>
                </a:lnTo>
                <a:lnTo>
                  <a:pt x="6132291" y="2560639"/>
                </a:lnTo>
                <a:lnTo>
                  <a:pt x="6122213" y="2613027"/>
                </a:lnTo>
                <a:lnTo>
                  <a:pt x="6112135" y="2671764"/>
                </a:lnTo>
                <a:lnTo>
                  <a:pt x="6110455" y="2741614"/>
                </a:lnTo>
                <a:lnTo>
                  <a:pt x="6112135" y="2809877"/>
                </a:lnTo>
                <a:lnTo>
                  <a:pt x="6122213" y="2868614"/>
                </a:lnTo>
                <a:lnTo>
                  <a:pt x="6132291" y="2922589"/>
                </a:lnTo>
                <a:lnTo>
                  <a:pt x="6147406" y="2967039"/>
                </a:lnTo>
                <a:lnTo>
                  <a:pt x="6165882" y="3009902"/>
                </a:lnTo>
                <a:lnTo>
                  <a:pt x="6184358" y="3046414"/>
                </a:lnTo>
                <a:lnTo>
                  <a:pt x="6204513" y="3084514"/>
                </a:lnTo>
                <a:lnTo>
                  <a:pt x="6224668" y="3121027"/>
                </a:lnTo>
                <a:lnTo>
                  <a:pt x="6244823" y="3160714"/>
                </a:lnTo>
                <a:lnTo>
                  <a:pt x="6261619" y="3201989"/>
                </a:lnTo>
                <a:lnTo>
                  <a:pt x="6276736" y="3248027"/>
                </a:lnTo>
                <a:lnTo>
                  <a:pt x="6288493" y="3300414"/>
                </a:lnTo>
                <a:lnTo>
                  <a:pt x="6296891" y="3360739"/>
                </a:lnTo>
                <a:lnTo>
                  <a:pt x="6300250" y="3427414"/>
                </a:lnTo>
                <a:lnTo>
                  <a:pt x="6296891" y="3497264"/>
                </a:lnTo>
                <a:lnTo>
                  <a:pt x="6288493" y="3557589"/>
                </a:lnTo>
                <a:lnTo>
                  <a:pt x="6276736" y="3609977"/>
                </a:lnTo>
                <a:lnTo>
                  <a:pt x="6261619" y="3656014"/>
                </a:lnTo>
                <a:lnTo>
                  <a:pt x="6244823" y="3697289"/>
                </a:lnTo>
                <a:lnTo>
                  <a:pt x="6224668" y="3736977"/>
                </a:lnTo>
                <a:lnTo>
                  <a:pt x="6184358" y="3811589"/>
                </a:lnTo>
                <a:lnTo>
                  <a:pt x="6165882" y="3848102"/>
                </a:lnTo>
                <a:lnTo>
                  <a:pt x="6147406" y="3890964"/>
                </a:lnTo>
                <a:lnTo>
                  <a:pt x="6132291" y="3935414"/>
                </a:lnTo>
                <a:lnTo>
                  <a:pt x="6122213" y="3987802"/>
                </a:lnTo>
                <a:lnTo>
                  <a:pt x="6112135" y="4048127"/>
                </a:lnTo>
                <a:lnTo>
                  <a:pt x="6110455" y="4116389"/>
                </a:lnTo>
                <a:lnTo>
                  <a:pt x="6112135" y="4186239"/>
                </a:lnTo>
                <a:lnTo>
                  <a:pt x="6122213" y="4244977"/>
                </a:lnTo>
                <a:lnTo>
                  <a:pt x="6132291" y="4297364"/>
                </a:lnTo>
                <a:lnTo>
                  <a:pt x="6147406" y="4343402"/>
                </a:lnTo>
                <a:lnTo>
                  <a:pt x="6165882" y="4386264"/>
                </a:lnTo>
                <a:lnTo>
                  <a:pt x="6184358" y="4424364"/>
                </a:lnTo>
                <a:lnTo>
                  <a:pt x="6224668" y="4498977"/>
                </a:lnTo>
                <a:lnTo>
                  <a:pt x="6244823" y="4537077"/>
                </a:lnTo>
                <a:lnTo>
                  <a:pt x="6261619" y="4579939"/>
                </a:lnTo>
                <a:lnTo>
                  <a:pt x="6276736" y="4625977"/>
                </a:lnTo>
                <a:lnTo>
                  <a:pt x="6288493" y="4678364"/>
                </a:lnTo>
                <a:lnTo>
                  <a:pt x="6296891" y="4738689"/>
                </a:lnTo>
                <a:lnTo>
                  <a:pt x="6300250" y="4806952"/>
                </a:lnTo>
                <a:lnTo>
                  <a:pt x="6296891" y="4875214"/>
                </a:lnTo>
                <a:lnTo>
                  <a:pt x="6288493" y="4935539"/>
                </a:lnTo>
                <a:lnTo>
                  <a:pt x="6276736" y="4987927"/>
                </a:lnTo>
                <a:lnTo>
                  <a:pt x="6261619" y="5033964"/>
                </a:lnTo>
                <a:lnTo>
                  <a:pt x="6244823" y="5075239"/>
                </a:lnTo>
                <a:lnTo>
                  <a:pt x="6224668" y="5114927"/>
                </a:lnTo>
                <a:lnTo>
                  <a:pt x="6204513" y="5149852"/>
                </a:lnTo>
                <a:lnTo>
                  <a:pt x="6184358" y="5186364"/>
                </a:lnTo>
                <a:lnTo>
                  <a:pt x="6165882" y="5226052"/>
                </a:lnTo>
                <a:lnTo>
                  <a:pt x="6147406" y="5268914"/>
                </a:lnTo>
                <a:lnTo>
                  <a:pt x="6132291" y="5313364"/>
                </a:lnTo>
                <a:lnTo>
                  <a:pt x="6122213" y="5365752"/>
                </a:lnTo>
                <a:lnTo>
                  <a:pt x="6112135" y="5426077"/>
                </a:lnTo>
                <a:lnTo>
                  <a:pt x="6110455" y="5494339"/>
                </a:lnTo>
                <a:lnTo>
                  <a:pt x="6112135" y="5562602"/>
                </a:lnTo>
                <a:lnTo>
                  <a:pt x="6122213" y="5622927"/>
                </a:lnTo>
                <a:lnTo>
                  <a:pt x="6132291" y="5675314"/>
                </a:lnTo>
                <a:lnTo>
                  <a:pt x="6147406" y="5721352"/>
                </a:lnTo>
                <a:lnTo>
                  <a:pt x="6165882" y="5762627"/>
                </a:lnTo>
                <a:lnTo>
                  <a:pt x="6184358" y="5802314"/>
                </a:lnTo>
                <a:lnTo>
                  <a:pt x="6204513" y="5840414"/>
                </a:lnTo>
                <a:lnTo>
                  <a:pt x="6224668" y="5876927"/>
                </a:lnTo>
                <a:lnTo>
                  <a:pt x="6244823" y="5915027"/>
                </a:lnTo>
                <a:lnTo>
                  <a:pt x="6261619" y="5956302"/>
                </a:lnTo>
                <a:lnTo>
                  <a:pt x="6276736" y="6003927"/>
                </a:lnTo>
                <a:lnTo>
                  <a:pt x="6288493" y="6056314"/>
                </a:lnTo>
                <a:lnTo>
                  <a:pt x="6296891" y="6113464"/>
                </a:lnTo>
                <a:lnTo>
                  <a:pt x="6300250" y="6183314"/>
                </a:lnTo>
                <a:lnTo>
                  <a:pt x="6296891" y="6251577"/>
                </a:lnTo>
                <a:lnTo>
                  <a:pt x="6288493" y="6311902"/>
                </a:lnTo>
                <a:lnTo>
                  <a:pt x="6276736" y="6361114"/>
                </a:lnTo>
                <a:lnTo>
                  <a:pt x="6261619" y="6407152"/>
                </a:lnTo>
                <a:lnTo>
                  <a:pt x="6244823" y="6448427"/>
                </a:lnTo>
                <a:lnTo>
                  <a:pt x="6226348" y="6488114"/>
                </a:lnTo>
                <a:lnTo>
                  <a:pt x="6207872" y="6523039"/>
                </a:lnTo>
                <a:lnTo>
                  <a:pt x="6187717" y="6561139"/>
                </a:lnTo>
                <a:lnTo>
                  <a:pt x="6167562" y="6597652"/>
                </a:lnTo>
                <a:lnTo>
                  <a:pt x="6150766" y="6640514"/>
                </a:lnTo>
                <a:lnTo>
                  <a:pt x="6133970" y="6683377"/>
                </a:lnTo>
                <a:lnTo>
                  <a:pt x="6123892" y="6735764"/>
                </a:lnTo>
                <a:lnTo>
                  <a:pt x="6115495" y="6791327"/>
                </a:lnTo>
                <a:lnTo>
                  <a:pt x="6110455" y="6858002"/>
                </a:lnTo>
                <a:lnTo>
                  <a:pt x="3149600" y="6858002"/>
                </a:lnTo>
                <a:lnTo>
                  <a:pt x="2707087" y="6858002"/>
                </a:lnTo>
                <a:lnTo>
                  <a:pt x="0" y="6858002"/>
                </a:lnTo>
                <a:close/>
              </a:path>
            </a:pathLst>
          </a:custGeom>
          <a:solidFill>
            <a:schemeClr val="accent1"/>
          </a:solidFill>
          <a:ln w="0">
            <a:noFill/>
            <a:prstDash val="solid"/>
            <a:round/>
            <a:headEnd/>
            <a:tailEnd/>
          </a:ln>
        </p:spPr>
      </p:sp>
      <p:sp>
        <p:nvSpPr>
          <p:cNvPr id="2" name="Title 1">
            <a:extLst>
              <a:ext uri="{FF2B5EF4-FFF2-40B4-BE49-F238E27FC236}">
                <a16:creationId xmlns:a16="http://schemas.microsoft.com/office/drawing/2014/main" id="{6897DD53-A785-3D40-9501-F88AD0A6B50A}"/>
              </a:ext>
            </a:extLst>
          </p:cNvPr>
          <p:cNvSpPr>
            <a:spLocks noGrp="1"/>
          </p:cNvSpPr>
          <p:nvPr>
            <p:ph type="title"/>
          </p:nvPr>
        </p:nvSpPr>
        <p:spPr>
          <a:xfrm>
            <a:off x="1245959" y="500743"/>
            <a:ext cx="3828064" cy="4265845"/>
          </a:xfrm>
        </p:spPr>
        <p:txBody>
          <a:bodyPr anchor="ctr">
            <a:normAutofit/>
          </a:bodyPr>
          <a:lstStyle/>
          <a:p>
            <a:r>
              <a:rPr lang="en-US" sz="4400" dirty="0">
                <a:solidFill>
                  <a:srgbClr val="2A1A00"/>
                </a:solidFill>
              </a:rPr>
              <a:t>Rhetorical analysis</a:t>
            </a:r>
          </a:p>
        </p:txBody>
      </p:sp>
      <p:sp>
        <p:nvSpPr>
          <p:cNvPr id="12" name="Rectangle 11">
            <a:extLst>
              <a:ext uri="{FF2B5EF4-FFF2-40B4-BE49-F238E27FC236}">
                <a16:creationId xmlns:a16="http://schemas.microsoft.com/office/drawing/2014/main" id="{E3B475C6-1445-41C7-9360-49FD7C1C1E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83464"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Content Placeholder 2">
            <a:extLst>
              <a:ext uri="{FF2B5EF4-FFF2-40B4-BE49-F238E27FC236}">
                <a16:creationId xmlns:a16="http://schemas.microsoft.com/office/drawing/2014/main" id="{7B914733-09FA-0F4B-979D-39895E685A45}"/>
              </a:ext>
            </a:extLst>
          </p:cNvPr>
          <p:cNvSpPr>
            <a:spLocks noGrp="1"/>
          </p:cNvSpPr>
          <p:nvPr>
            <p:ph idx="1"/>
          </p:nvPr>
        </p:nvSpPr>
        <p:spPr>
          <a:xfrm>
            <a:off x="6749271" y="1128451"/>
            <a:ext cx="4680729" cy="4566609"/>
          </a:xfrm>
        </p:spPr>
        <p:txBody>
          <a:bodyPr anchor="ctr">
            <a:normAutofit lnSpcReduction="10000"/>
          </a:bodyPr>
          <a:lstStyle/>
          <a:p>
            <a:r>
              <a:rPr lang="en-US" dirty="0"/>
              <a:t>“The Amazon rainforest has decreased by 30% since 2007. Environmentalists studying the effects of this change predict that the loss of trees will cause the extinction of 14 species a year until the trend is reversed. Sophia Landry from Greenpeace, who works with one of the last remaining communities of orangutans, remembers when 45 orangutans lived in the group. Now, there are just 12. She is particularly attached to the youngest member of the family, Otto, whose parents were killed in a forest fire last year.”</a:t>
            </a:r>
          </a:p>
        </p:txBody>
      </p:sp>
      <p:grpSp>
        <p:nvGrpSpPr>
          <p:cNvPr id="9" name="Group 8">
            <a:extLst>
              <a:ext uri="{FF2B5EF4-FFF2-40B4-BE49-F238E27FC236}">
                <a16:creationId xmlns:a16="http://schemas.microsoft.com/office/drawing/2014/main" id="{F271AF0B-ADE5-1E4B-B505-D1E56DA0948E}"/>
              </a:ext>
            </a:extLst>
          </p:cNvPr>
          <p:cNvGrpSpPr/>
          <p:nvPr/>
        </p:nvGrpSpPr>
        <p:grpSpPr>
          <a:xfrm>
            <a:off x="1340843" y="3428999"/>
            <a:ext cx="2638461" cy="1675422"/>
            <a:chOff x="2842122" y="924772"/>
            <a:chExt cx="2638461" cy="1675422"/>
          </a:xfrm>
        </p:grpSpPr>
        <p:sp>
          <p:nvSpPr>
            <p:cNvPr id="11" name="Rounded Rectangle 10">
              <a:extLst>
                <a:ext uri="{FF2B5EF4-FFF2-40B4-BE49-F238E27FC236}">
                  <a16:creationId xmlns:a16="http://schemas.microsoft.com/office/drawing/2014/main" id="{EDA11C5B-71BA-0D46-9F44-043EDB6BEE64}"/>
                </a:ext>
              </a:extLst>
            </p:cNvPr>
            <p:cNvSpPr/>
            <p:nvPr/>
          </p:nvSpPr>
          <p:spPr>
            <a:xfrm>
              <a:off x="2842122" y="924772"/>
              <a:ext cx="2638461" cy="1675422"/>
            </a:xfrm>
            <a:prstGeom prst="roundRect">
              <a:avLst>
                <a:gd name="adj" fmla="val 1000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Rounded Rectangle 5">
              <a:extLst>
                <a:ext uri="{FF2B5EF4-FFF2-40B4-BE49-F238E27FC236}">
                  <a16:creationId xmlns:a16="http://schemas.microsoft.com/office/drawing/2014/main" id="{0A1477F9-B170-3A4F-ACA1-370977934BB4}"/>
                </a:ext>
              </a:extLst>
            </p:cNvPr>
            <p:cNvSpPr txBox="1"/>
            <p:nvPr/>
          </p:nvSpPr>
          <p:spPr>
            <a:xfrm>
              <a:off x="2940264" y="973843"/>
              <a:ext cx="2540319" cy="15772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kern="1200" dirty="0"/>
                <a:t>For non-fiction, we often consider how the writer uses ethos, logos, and pathos.</a:t>
              </a:r>
            </a:p>
          </p:txBody>
        </p:sp>
      </p:grpSp>
    </p:spTree>
    <p:extLst>
      <p:ext uri="{BB962C8B-B14F-4D97-AF65-F5344CB8AC3E}">
        <p14:creationId xmlns:p14="http://schemas.microsoft.com/office/powerpoint/2010/main" val="3304087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B0A7D14-7B67-4022-A8BE-1CCD4A0F1B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49278125-53FB-3D4B-9FB4-979189CB1BCE}"/>
              </a:ext>
            </a:extLst>
          </p:cNvPr>
          <p:cNvSpPr>
            <a:spLocks noGrp="1"/>
          </p:cNvSpPr>
          <p:nvPr>
            <p:ph type="title"/>
          </p:nvPr>
        </p:nvSpPr>
        <p:spPr>
          <a:xfrm>
            <a:off x="1251678" y="382385"/>
            <a:ext cx="10178322" cy="1492132"/>
          </a:xfrm>
        </p:spPr>
        <p:txBody>
          <a:bodyPr anchor="ctr">
            <a:normAutofit/>
          </a:bodyPr>
          <a:lstStyle/>
          <a:p>
            <a:r>
              <a:rPr lang="en-US" dirty="0"/>
              <a:t>Types of analysis</a:t>
            </a:r>
          </a:p>
        </p:txBody>
      </p:sp>
      <p:sp>
        <p:nvSpPr>
          <p:cNvPr id="11" name="Freeform 6">
            <a:extLst>
              <a:ext uri="{FF2B5EF4-FFF2-40B4-BE49-F238E27FC236}">
                <a16:creationId xmlns:a16="http://schemas.microsoft.com/office/drawing/2014/main" id="{AB09A9E8-BF27-4613-A775-071F08208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accent1"/>
          </a:solidFill>
          <a:ln w="0">
            <a:noFill/>
            <a:prstDash val="solid"/>
            <a:round/>
            <a:headEnd/>
            <a:tailEnd/>
          </a:ln>
        </p:spPr>
      </p:sp>
      <p:sp>
        <p:nvSpPr>
          <p:cNvPr id="13" name="Rectangle 12">
            <a:extLst>
              <a:ext uri="{FF2B5EF4-FFF2-40B4-BE49-F238E27FC236}">
                <a16:creationId xmlns:a16="http://schemas.microsoft.com/office/drawing/2014/main" id="{C3AFE299-6F79-44AF-9A77-2DC2DC1F84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aphicFrame>
        <p:nvGraphicFramePr>
          <p:cNvPr id="5" name="Content Placeholder 2">
            <a:extLst>
              <a:ext uri="{FF2B5EF4-FFF2-40B4-BE49-F238E27FC236}">
                <a16:creationId xmlns:a16="http://schemas.microsoft.com/office/drawing/2014/main" id="{6DAA34D0-2DB0-4310-A5E3-25244661C966}"/>
              </a:ext>
            </a:extLst>
          </p:cNvPr>
          <p:cNvGraphicFramePr>
            <a:graphicFrameLocks noGrp="1"/>
          </p:cNvGraphicFramePr>
          <p:nvPr>
            <p:ph idx="1"/>
            <p:extLst>
              <p:ext uri="{D42A27DB-BD31-4B8C-83A1-F6EECF244321}">
                <p14:modId xmlns:p14="http://schemas.microsoft.com/office/powerpoint/2010/main" val="616455852"/>
              </p:ext>
            </p:extLst>
          </p:nvPr>
        </p:nvGraphicFramePr>
        <p:xfrm>
          <a:off x="1006475" y="1128451"/>
          <a:ext cx="10179050" cy="3594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2C1BB067-BE21-354D-AE49-ECA3717560E6}"/>
              </a:ext>
            </a:extLst>
          </p:cNvPr>
          <p:cNvSpPr txBox="1"/>
          <p:nvPr/>
        </p:nvSpPr>
        <p:spPr>
          <a:xfrm>
            <a:off x="1618735" y="4287795"/>
            <a:ext cx="1319592" cy="923330"/>
          </a:xfrm>
          <a:prstGeom prst="rect">
            <a:avLst/>
          </a:prstGeom>
          <a:noFill/>
        </p:spPr>
        <p:txBody>
          <a:bodyPr wrap="none" rtlCol="0">
            <a:spAutoFit/>
          </a:bodyPr>
          <a:lstStyle/>
          <a:p>
            <a:pPr marL="285750" indent="-285750">
              <a:buFont typeface="Arial" panose="020B0604020202020204" pitchFamily="34" charset="0"/>
              <a:buChar char="•"/>
            </a:pPr>
            <a:r>
              <a:rPr lang="en-US" dirty="0"/>
              <a:t>Language</a:t>
            </a:r>
          </a:p>
          <a:p>
            <a:pPr marL="285750" indent="-285750">
              <a:buFont typeface="Arial" panose="020B0604020202020204" pitchFamily="34" charset="0"/>
              <a:buChar char="•"/>
            </a:pPr>
            <a:r>
              <a:rPr lang="en-US" dirty="0"/>
              <a:t>Style</a:t>
            </a:r>
          </a:p>
          <a:p>
            <a:pPr marL="285750" indent="-285750">
              <a:buFont typeface="Arial" panose="020B0604020202020204" pitchFamily="34" charset="0"/>
              <a:buChar char="•"/>
            </a:pPr>
            <a:r>
              <a:rPr lang="en-US" dirty="0"/>
              <a:t>Tone</a:t>
            </a:r>
          </a:p>
        </p:txBody>
      </p:sp>
      <p:sp>
        <p:nvSpPr>
          <p:cNvPr id="10" name="TextBox 9">
            <a:extLst>
              <a:ext uri="{FF2B5EF4-FFF2-40B4-BE49-F238E27FC236}">
                <a16:creationId xmlns:a16="http://schemas.microsoft.com/office/drawing/2014/main" id="{A4106C17-7563-8F47-8383-3D4C5C5575E1}"/>
              </a:ext>
            </a:extLst>
          </p:cNvPr>
          <p:cNvSpPr txBox="1"/>
          <p:nvPr/>
        </p:nvSpPr>
        <p:spPr>
          <a:xfrm>
            <a:off x="5193956" y="4260886"/>
            <a:ext cx="1710084" cy="923330"/>
          </a:xfrm>
          <a:prstGeom prst="rect">
            <a:avLst/>
          </a:prstGeom>
          <a:noFill/>
        </p:spPr>
        <p:txBody>
          <a:bodyPr wrap="none" rtlCol="0">
            <a:spAutoFit/>
          </a:bodyPr>
          <a:lstStyle/>
          <a:p>
            <a:pPr marL="285750" indent="-285750">
              <a:buFont typeface="Arial" panose="020B0604020202020204" pitchFamily="34" charset="0"/>
              <a:buChar char="•"/>
            </a:pPr>
            <a:r>
              <a:rPr lang="en-US" dirty="0" err="1"/>
              <a:t>Colour</a:t>
            </a:r>
            <a:endParaRPr lang="en-US" dirty="0"/>
          </a:p>
          <a:p>
            <a:pPr marL="285750" indent="-285750">
              <a:buFont typeface="Arial" panose="020B0604020202020204" pitchFamily="34" charset="0"/>
              <a:buChar char="•"/>
            </a:pPr>
            <a:r>
              <a:rPr lang="en-US" dirty="0"/>
              <a:t>Font</a:t>
            </a:r>
          </a:p>
          <a:p>
            <a:pPr marL="285750" indent="-285750">
              <a:buFont typeface="Arial" panose="020B0604020202020204" pitchFamily="34" charset="0"/>
              <a:buChar char="•"/>
            </a:pPr>
            <a:r>
              <a:rPr lang="en-US" dirty="0"/>
              <a:t>Arrangement</a:t>
            </a:r>
          </a:p>
        </p:txBody>
      </p:sp>
      <p:sp>
        <p:nvSpPr>
          <p:cNvPr id="12" name="TextBox 11">
            <a:extLst>
              <a:ext uri="{FF2B5EF4-FFF2-40B4-BE49-F238E27FC236}">
                <a16:creationId xmlns:a16="http://schemas.microsoft.com/office/drawing/2014/main" id="{206EBE47-5F63-9740-A675-467782AE48ED}"/>
              </a:ext>
            </a:extLst>
          </p:cNvPr>
          <p:cNvSpPr txBox="1"/>
          <p:nvPr/>
        </p:nvSpPr>
        <p:spPr>
          <a:xfrm>
            <a:off x="8769177" y="4260886"/>
            <a:ext cx="2211824" cy="923330"/>
          </a:xfrm>
          <a:prstGeom prst="rect">
            <a:avLst/>
          </a:prstGeom>
          <a:noFill/>
        </p:spPr>
        <p:txBody>
          <a:bodyPr wrap="none" rtlCol="0">
            <a:spAutoFit/>
          </a:bodyPr>
          <a:lstStyle/>
          <a:p>
            <a:pPr marL="285750" indent="-285750">
              <a:buFont typeface="Arial" panose="020B0604020202020204" pitchFamily="34" charset="0"/>
              <a:buChar char="•"/>
            </a:pPr>
            <a:r>
              <a:rPr lang="en-US" dirty="0"/>
              <a:t>Lighting</a:t>
            </a:r>
          </a:p>
          <a:p>
            <a:pPr marL="285750" indent="-285750">
              <a:buFont typeface="Arial" panose="020B0604020202020204" pitchFamily="34" charset="0"/>
              <a:buChar char="•"/>
            </a:pPr>
            <a:r>
              <a:rPr lang="en-US" dirty="0"/>
              <a:t>Music/sound effect</a:t>
            </a:r>
          </a:p>
          <a:p>
            <a:pPr marL="285750" indent="-285750">
              <a:buFont typeface="Arial" panose="020B0604020202020204" pitchFamily="34" charset="0"/>
              <a:buChar char="•"/>
            </a:pPr>
            <a:r>
              <a:rPr lang="en-US" dirty="0"/>
              <a:t>Camera angle</a:t>
            </a:r>
          </a:p>
        </p:txBody>
      </p:sp>
    </p:spTree>
    <p:extLst>
      <p:ext uri="{BB962C8B-B14F-4D97-AF65-F5344CB8AC3E}">
        <p14:creationId xmlns:p14="http://schemas.microsoft.com/office/powerpoint/2010/main" val="2026562875"/>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docProps/app.xml><?xml version="1.0" encoding="utf-8"?>
<Properties xmlns="http://schemas.openxmlformats.org/officeDocument/2006/extended-properties" xmlns:vt="http://schemas.openxmlformats.org/officeDocument/2006/docPropsVTypes">
  <Template>Badge</Template>
  <TotalTime>217</TotalTime>
  <Words>234</Words>
  <Application>Microsoft Macintosh PowerPoint</Application>
  <PresentationFormat>Widescreen</PresentationFormat>
  <Paragraphs>22</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Gill Sans MT</vt:lpstr>
      <vt:lpstr>Impact</vt:lpstr>
      <vt:lpstr>Badge</vt:lpstr>
      <vt:lpstr>analysis</vt:lpstr>
      <vt:lpstr>What is analysis?</vt:lpstr>
      <vt:lpstr>Rhetorical analysis</vt:lpstr>
      <vt:lpstr>Types of analysis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analysis</dc:title>
  <dc:creator>Solly, Nicola A</dc:creator>
  <cp:lastModifiedBy>Solly, Nicola A</cp:lastModifiedBy>
  <cp:revision>6</cp:revision>
  <dcterms:created xsi:type="dcterms:W3CDTF">2021-02-10T17:42:53Z</dcterms:created>
  <dcterms:modified xsi:type="dcterms:W3CDTF">2021-02-10T21:20:40Z</dcterms:modified>
</cp:coreProperties>
</file>