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64" r:id="rId5"/>
    <p:sldId id="265"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6327"/>
  </p:normalViewPr>
  <p:slideViewPr>
    <p:cSldViewPr snapToGrid="0" snapToObjects="1">
      <p:cViewPr varScale="1">
        <p:scale>
          <a:sx n="128" d="100"/>
          <a:sy n="128" d="100"/>
        </p:scale>
        <p:origin x="48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iagrams/_rels/data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ata5.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5.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image" Target="../media/image8.svg"/><Relationship Id="rId1" Type="http://schemas.openxmlformats.org/officeDocument/2006/relationships/image" Target="../media/image7.png"/><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6.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data1.xml><?xml version="1.0" encoding="utf-8"?>
<dgm:dataModel xmlns:dgm="http://schemas.openxmlformats.org/drawingml/2006/diagram" xmlns:a="http://schemas.openxmlformats.org/drawingml/2006/main">
  <dgm:ptLst>
    <dgm:pt modelId="{BD713063-BAB2-481E-A37C-499728BC7FC3}"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66B15279-D7A2-41C9-A135-1D4E85DC7FE3}">
      <dgm:prSet/>
      <dgm:spPr/>
      <dgm:t>
        <a:bodyPr/>
        <a:lstStyle/>
        <a:p>
          <a:pPr>
            <a:defRPr cap="all"/>
          </a:pPr>
          <a:r>
            <a:rPr lang="en-US"/>
            <a:t>Read the argument carefully</a:t>
          </a:r>
        </a:p>
      </dgm:t>
    </dgm:pt>
    <dgm:pt modelId="{25128522-0B5D-4860-87B3-E91E1B0932F0}" type="parTrans" cxnId="{C8BCAE8E-E5E4-453C-8459-98DEE4FACE99}">
      <dgm:prSet/>
      <dgm:spPr/>
      <dgm:t>
        <a:bodyPr/>
        <a:lstStyle/>
        <a:p>
          <a:endParaRPr lang="en-US"/>
        </a:p>
      </dgm:t>
    </dgm:pt>
    <dgm:pt modelId="{F05DAA06-70B4-4DA8-B937-4643F69476FA}" type="sibTrans" cxnId="{C8BCAE8E-E5E4-453C-8459-98DEE4FACE99}">
      <dgm:prSet/>
      <dgm:spPr/>
      <dgm:t>
        <a:bodyPr/>
        <a:lstStyle/>
        <a:p>
          <a:endParaRPr lang="en-US"/>
        </a:p>
      </dgm:t>
    </dgm:pt>
    <dgm:pt modelId="{7BE7EBF4-DAC1-49A9-8865-4C491CDA7ED6}">
      <dgm:prSet/>
      <dgm:spPr/>
      <dgm:t>
        <a:bodyPr/>
        <a:lstStyle/>
        <a:p>
          <a:pPr>
            <a:defRPr cap="all"/>
          </a:pPr>
          <a:r>
            <a:rPr lang="en-US" dirty="0"/>
            <a:t>Consider your position in response</a:t>
          </a:r>
        </a:p>
      </dgm:t>
    </dgm:pt>
    <dgm:pt modelId="{38CE4115-E0A6-41C9-9F30-73318402E0FE}" type="parTrans" cxnId="{064DF451-B6CD-4311-826C-B838DE8FB86A}">
      <dgm:prSet/>
      <dgm:spPr/>
      <dgm:t>
        <a:bodyPr/>
        <a:lstStyle/>
        <a:p>
          <a:endParaRPr lang="en-US"/>
        </a:p>
      </dgm:t>
    </dgm:pt>
    <dgm:pt modelId="{5A789ED5-B2AC-483A-9BEB-3B833A24DA17}" type="sibTrans" cxnId="{064DF451-B6CD-4311-826C-B838DE8FB86A}">
      <dgm:prSet/>
      <dgm:spPr/>
      <dgm:t>
        <a:bodyPr/>
        <a:lstStyle/>
        <a:p>
          <a:endParaRPr lang="en-US"/>
        </a:p>
      </dgm:t>
    </dgm:pt>
    <dgm:pt modelId="{53942595-B453-4D61-9FBB-DBABD80C70D3}">
      <dgm:prSet/>
      <dgm:spPr/>
      <dgm:t>
        <a:bodyPr/>
        <a:lstStyle/>
        <a:p>
          <a:pPr>
            <a:defRPr cap="all"/>
          </a:pPr>
          <a:r>
            <a:rPr lang="en-US" dirty="0"/>
            <a:t>Formulate your own argument on the topic</a:t>
          </a:r>
        </a:p>
      </dgm:t>
    </dgm:pt>
    <dgm:pt modelId="{4964508D-0F9E-4E04-AC76-D51FD2302ADC}" type="parTrans" cxnId="{996867D5-7A08-418E-9531-4991F14024D2}">
      <dgm:prSet/>
      <dgm:spPr/>
      <dgm:t>
        <a:bodyPr/>
        <a:lstStyle/>
        <a:p>
          <a:endParaRPr lang="en-US"/>
        </a:p>
      </dgm:t>
    </dgm:pt>
    <dgm:pt modelId="{A9E3046D-9480-466F-A498-F134D909C026}" type="sibTrans" cxnId="{996867D5-7A08-418E-9531-4991F14024D2}">
      <dgm:prSet/>
      <dgm:spPr/>
      <dgm:t>
        <a:bodyPr/>
        <a:lstStyle/>
        <a:p>
          <a:endParaRPr lang="en-US"/>
        </a:p>
      </dgm:t>
    </dgm:pt>
    <dgm:pt modelId="{58719FDA-4E04-4BC3-BEBF-A9EABD97ABAB}" type="pres">
      <dgm:prSet presAssocID="{BD713063-BAB2-481E-A37C-499728BC7FC3}" presName="root" presStyleCnt="0">
        <dgm:presLayoutVars>
          <dgm:dir/>
          <dgm:resizeHandles val="exact"/>
        </dgm:presLayoutVars>
      </dgm:prSet>
      <dgm:spPr/>
    </dgm:pt>
    <dgm:pt modelId="{6646857B-10DB-46B3-826C-90DCF66A72D3}" type="pres">
      <dgm:prSet presAssocID="{66B15279-D7A2-41C9-A135-1D4E85DC7FE3}" presName="compNode" presStyleCnt="0"/>
      <dgm:spPr/>
    </dgm:pt>
    <dgm:pt modelId="{6002839C-D54E-434D-99C4-520FF8A4A56A}" type="pres">
      <dgm:prSet presAssocID="{66B15279-D7A2-41C9-A135-1D4E85DC7FE3}" presName="iconBgRect" presStyleLbl="bgShp" presStyleIdx="0" presStyleCnt="3"/>
      <dgm:spPr>
        <a:prstGeom prst="round2DiagRect">
          <a:avLst>
            <a:gd name="adj1" fmla="val 29727"/>
            <a:gd name="adj2" fmla="val 0"/>
          </a:avLst>
        </a:prstGeom>
      </dgm:spPr>
    </dgm:pt>
    <dgm:pt modelId="{BB3760A6-2262-47E5-80AD-0519D2F7B5C5}" type="pres">
      <dgm:prSet presAssocID="{66B15279-D7A2-41C9-A135-1D4E85DC7FE3}"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oks"/>
        </a:ext>
      </dgm:extLst>
    </dgm:pt>
    <dgm:pt modelId="{BEF1692F-382E-4808-8D34-A11086E169EF}" type="pres">
      <dgm:prSet presAssocID="{66B15279-D7A2-41C9-A135-1D4E85DC7FE3}" presName="spaceRect" presStyleCnt="0"/>
      <dgm:spPr/>
    </dgm:pt>
    <dgm:pt modelId="{4DE53255-9777-4C6D-84F4-6A6397DFA5BC}" type="pres">
      <dgm:prSet presAssocID="{66B15279-D7A2-41C9-A135-1D4E85DC7FE3}" presName="textRect" presStyleLbl="revTx" presStyleIdx="0" presStyleCnt="3">
        <dgm:presLayoutVars>
          <dgm:chMax val="1"/>
          <dgm:chPref val="1"/>
        </dgm:presLayoutVars>
      </dgm:prSet>
      <dgm:spPr/>
    </dgm:pt>
    <dgm:pt modelId="{D2D295F8-38D2-4AB3-852E-15B3C52284B3}" type="pres">
      <dgm:prSet presAssocID="{F05DAA06-70B4-4DA8-B937-4643F69476FA}" presName="sibTrans" presStyleCnt="0"/>
      <dgm:spPr/>
    </dgm:pt>
    <dgm:pt modelId="{6CCBFE75-E870-478C-875A-DDB6A39ADD2A}" type="pres">
      <dgm:prSet presAssocID="{7BE7EBF4-DAC1-49A9-8865-4C491CDA7ED6}" presName="compNode" presStyleCnt="0"/>
      <dgm:spPr/>
    </dgm:pt>
    <dgm:pt modelId="{AE4E3095-6A0E-46F0-8DF6-51F7A8B03069}" type="pres">
      <dgm:prSet presAssocID="{7BE7EBF4-DAC1-49A9-8865-4C491CDA7ED6}" presName="iconBgRect" presStyleLbl="bgShp" presStyleIdx="1" presStyleCnt="3"/>
      <dgm:spPr>
        <a:prstGeom prst="round2DiagRect">
          <a:avLst>
            <a:gd name="adj1" fmla="val 29727"/>
            <a:gd name="adj2" fmla="val 0"/>
          </a:avLst>
        </a:prstGeom>
      </dgm:spPr>
    </dgm:pt>
    <dgm:pt modelId="{09CDD736-9004-4330-AEF2-EBC62BD0F06B}" type="pres">
      <dgm:prSet presAssocID="{7BE7EBF4-DAC1-49A9-8865-4C491CDA7ED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263AA2DC-D0D1-4E1A-99C5-7CE751AF3EF6}" type="pres">
      <dgm:prSet presAssocID="{7BE7EBF4-DAC1-49A9-8865-4C491CDA7ED6}" presName="spaceRect" presStyleCnt="0"/>
      <dgm:spPr/>
    </dgm:pt>
    <dgm:pt modelId="{75975019-FF20-41FD-8791-245D9BB3348C}" type="pres">
      <dgm:prSet presAssocID="{7BE7EBF4-DAC1-49A9-8865-4C491CDA7ED6}" presName="textRect" presStyleLbl="revTx" presStyleIdx="1" presStyleCnt="3">
        <dgm:presLayoutVars>
          <dgm:chMax val="1"/>
          <dgm:chPref val="1"/>
        </dgm:presLayoutVars>
      </dgm:prSet>
      <dgm:spPr/>
    </dgm:pt>
    <dgm:pt modelId="{8B56397E-FD15-4161-AA6E-8D0F3AE4CFB5}" type="pres">
      <dgm:prSet presAssocID="{5A789ED5-B2AC-483A-9BEB-3B833A24DA17}" presName="sibTrans" presStyleCnt="0"/>
      <dgm:spPr/>
    </dgm:pt>
    <dgm:pt modelId="{05E45315-8FFD-4FB1-83DA-80DD48DE31EE}" type="pres">
      <dgm:prSet presAssocID="{53942595-B453-4D61-9FBB-DBABD80C70D3}" presName="compNode" presStyleCnt="0"/>
      <dgm:spPr/>
    </dgm:pt>
    <dgm:pt modelId="{E07E502E-B1F1-4D36-8678-4812A4607A5E}" type="pres">
      <dgm:prSet presAssocID="{53942595-B453-4D61-9FBB-DBABD80C70D3}" presName="iconBgRect" presStyleLbl="bgShp" presStyleIdx="2" presStyleCnt="3"/>
      <dgm:spPr>
        <a:prstGeom prst="round2DiagRect">
          <a:avLst>
            <a:gd name="adj1" fmla="val 29727"/>
            <a:gd name="adj2" fmla="val 0"/>
          </a:avLst>
        </a:prstGeom>
      </dgm:spPr>
    </dgm:pt>
    <dgm:pt modelId="{72EE0269-67FD-43CD-B898-41CA027C2E0B}" type="pres">
      <dgm:prSet presAssocID="{53942595-B453-4D61-9FBB-DBABD80C70D3}"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encil"/>
        </a:ext>
      </dgm:extLst>
    </dgm:pt>
    <dgm:pt modelId="{8E4892EC-8032-458A-A6B3-2574AD1759B3}" type="pres">
      <dgm:prSet presAssocID="{53942595-B453-4D61-9FBB-DBABD80C70D3}" presName="spaceRect" presStyleCnt="0"/>
      <dgm:spPr/>
    </dgm:pt>
    <dgm:pt modelId="{A91DB2D3-0886-4260-A8FF-7905CC5BC37C}" type="pres">
      <dgm:prSet presAssocID="{53942595-B453-4D61-9FBB-DBABD80C70D3}" presName="textRect" presStyleLbl="revTx" presStyleIdx="2" presStyleCnt="3">
        <dgm:presLayoutVars>
          <dgm:chMax val="1"/>
          <dgm:chPref val="1"/>
        </dgm:presLayoutVars>
      </dgm:prSet>
      <dgm:spPr/>
    </dgm:pt>
  </dgm:ptLst>
  <dgm:cxnLst>
    <dgm:cxn modelId="{E4441E0B-0AA7-4EAA-BB0D-3F7170642E5A}" type="presOf" srcId="{BD713063-BAB2-481E-A37C-499728BC7FC3}" destId="{58719FDA-4E04-4BC3-BEBF-A9EABD97ABAB}" srcOrd="0" destOrd="0" presId="urn:microsoft.com/office/officeart/2018/5/layout/IconLeafLabelList"/>
    <dgm:cxn modelId="{F1F1662F-7D2D-4C84-B983-84D89AAB2248}" type="presOf" srcId="{7BE7EBF4-DAC1-49A9-8865-4C491CDA7ED6}" destId="{75975019-FF20-41FD-8791-245D9BB3348C}" srcOrd="0" destOrd="0" presId="urn:microsoft.com/office/officeart/2018/5/layout/IconLeafLabelList"/>
    <dgm:cxn modelId="{064DF451-B6CD-4311-826C-B838DE8FB86A}" srcId="{BD713063-BAB2-481E-A37C-499728BC7FC3}" destId="{7BE7EBF4-DAC1-49A9-8865-4C491CDA7ED6}" srcOrd="1" destOrd="0" parTransId="{38CE4115-E0A6-41C9-9F30-73318402E0FE}" sibTransId="{5A789ED5-B2AC-483A-9BEB-3B833A24DA17}"/>
    <dgm:cxn modelId="{06553087-4764-4EB4-96FE-0CDFAA5F4E22}" type="presOf" srcId="{66B15279-D7A2-41C9-A135-1D4E85DC7FE3}" destId="{4DE53255-9777-4C6D-84F4-6A6397DFA5BC}" srcOrd="0" destOrd="0" presId="urn:microsoft.com/office/officeart/2018/5/layout/IconLeafLabelList"/>
    <dgm:cxn modelId="{C8BCAE8E-E5E4-453C-8459-98DEE4FACE99}" srcId="{BD713063-BAB2-481E-A37C-499728BC7FC3}" destId="{66B15279-D7A2-41C9-A135-1D4E85DC7FE3}" srcOrd="0" destOrd="0" parTransId="{25128522-0B5D-4860-87B3-E91E1B0932F0}" sibTransId="{F05DAA06-70B4-4DA8-B937-4643F69476FA}"/>
    <dgm:cxn modelId="{996867D5-7A08-418E-9531-4991F14024D2}" srcId="{BD713063-BAB2-481E-A37C-499728BC7FC3}" destId="{53942595-B453-4D61-9FBB-DBABD80C70D3}" srcOrd="2" destOrd="0" parTransId="{4964508D-0F9E-4E04-AC76-D51FD2302ADC}" sibTransId="{A9E3046D-9480-466F-A498-F134D909C026}"/>
    <dgm:cxn modelId="{41915CF3-1103-4945-870B-23B8CE2A60C5}" type="presOf" srcId="{53942595-B453-4D61-9FBB-DBABD80C70D3}" destId="{A91DB2D3-0886-4260-A8FF-7905CC5BC37C}" srcOrd="0" destOrd="0" presId="urn:microsoft.com/office/officeart/2018/5/layout/IconLeafLabelList"/>
    <dgm:cxn modelId="{7D30D4F0-3022-4866-9399-B9C54876C1EE}" type="presParOf" srcId="{58719FDA-4E04-4BC3-BEBF-A9EABD97ABAB}" destId="{6646857B-10DB-46B3-826C-90DCF66A72D3}" srcOrd="0" destOrd="0" presId="urn:microsoft.com/office/officeart/2018/5/layout/IconLeafLabelList"/>
    <dgm:cxn modelId="{DD5E6BEB-C532-4C2C-867D-7775A437C0E1}" type="presParOf" srcId="{6646857B-10DB-46B3-826C-90DCF66A72D3}" destId="{6002839C-D54E-434D-99C4-520FF8A4A56A}" srcOrd="0" destOrd="0" presId="urn:microsoft.com/office/officeart/2018/5/layout/IconLeafLabelList"/>
    <dgm:cxn modelId="{9B782FBE-5F32-4553-9D69-CBD925B94E0C}" type="presParOf" srcId="{6646857B-10DB-46B3-826C-90DCF66A72D3}" destId="{BB3760A6-2262-47E5-80AD-0519D2F7B5C5}" srcOrd="1" destOrd="0" presId="urn:microsoft.com/office/officeart/2018/5/layout/IconLeafLabelList"/>
    <dgm:cxn modelId="{B7CD92DF-9DF2-4A42-A242-5FDE1DC85C9C}" type="presParOf" srcId="{6646857B-10DB-46B3-826C-90DCF66A72D3}" destId="{BEF1692F-382E-4808-8D34-A11086E169EF}" srcOrd="2" destOrd="0" presId="urn:microsoft.com/office/officeart/2018/5/layout/IconLeafLabelList"/>
    <dgm:cxn modelId="{E690A4C6-075A-4F2D-B1B8-A0DEEC0F1576}" type="presParOf" srcId="{6646857B-10DB-46B3-826C-90DCF66A72D3}" destId="{4DE53255-9777-4C6D-84F4-6A6397DFA5BC}" srcOrd="3" destOrd="0" presId="urn:microsoft.com/office/officeart/2018/5/layout/IconLeafLabelList"/>
    <dgm:cxn modelId="{E5EB3D6A-FAE3-4659-9194-59F96C815EA5}" type="presParOf" srcId="{58719FDA-4E04-4BC3-BEBF-A9EABD97ABAB}" destId="{D2D295F8-38D2-4AB3-852E-15B3C52284B3}" srcOrd="1" destOrd="0" presId="urn:microsoft.com/office/officeart/2018/5/layout/IconLeafLabelList"/>
    <dgm:cxn modelId="{9D9C3A97-7825-4A78-ABD5-A67580B93D22}" type="presParOf" srcId="{58719FDA-4E04-4BC3-BEBF-A9EABD97ABAB}" destId="{6CCBFE75-E870-478C-875A-DDB6A39ADD2A}" srcOrd="2" destOrd="0" presId="urn:microsoft.com/office/officeart/2018/5/layout/IconLeafLabelList"/>
    <dgm:cxn modelId="{9E593A8B-D031-48C0-A7C2-6D6EB91EA9D8}" type="presParOf" srcId="{6CCBFE75-E870-478C-875A-DDB6A39ADD2A}" destId="{AE4E3095-6A0E-46F0-8DF6-51F7A8B03069}" srcOrd="0" destOrd="0" presId="urn:microsoft.com/office/officeart/2018/5/layout/IconLeafLabelList"/>
    <dgm:cxn modelId="{B29E6233-7208-4145-9A8C-66D754940CA1}" type="presParOf" srcId="{6CCBFE75-E870-478C-875A-DDB6A39ADD2A}" destId="{09CDD736-9004-4330-AEF2-EBC62BD0F06B}" srcOrd="1" destOrd="0" presId="urn:microsoft.com/office/officeart/2018/5/layout/IconLeafLabelList"/>
    <dgm:cxn modelId="{ECF02E77-C7E0-43F3-A201-BB1C2FB18934}" type="presParOf" srcId="{6CCBFE75-E870-478C-875A-DDB6A39ADD2A}" destId="{263AA2DC-D0D1-4E1A-99C5-7CE751AF3EF6}" srcOrd="2" destOrd="0" presId="urn:microsoft.com/office/officeart/2018/5/layout/IconLeafLabelList"/>
    <dgm:cxn modelId="{F7FF0A75-258E-4A50-8245-6EF8C3CE3CC7}" type="presParOf" srcId="{6CCBFE75-E870-478C-875A-DDB6A39ADD2A}" destId="{75975019-FF20-41FD-8791-245D9BB3348C}" srcOrd="3" destOrd="0" presId="urn:microsoft.com/office/officeart/2018/5/layout/IconLeafLabelList"/>
    <dgm:cxn modelId="{D39AD963-34A8-4FED-86E2-0D2C4767D4F5}" type="presParOf" srcId="{58719FDA-4E04-4BC3-BEBF-A9EABD97ABAB}" destId="{8B56397E-FD15-4161-AA6E-8D0F3AE4CFB5}" srcOrd="3" destOrd="0" presId="urn:microsoft.com/office/officeart/2018/5/layout/IconLeafLabelList"/>
    <dgm:cxn modelId="{E4B71C09-8846-42AB-863E-C12D35ACEF4C}" type="presParOf" srcId="{58719FDA-4E04-4BC3-BEBF-A9EABD97ABAB}" destId="{05E45315-8FFD-4FB1-83DA-80DD48DE31EE}" srcOrd="4" destOrd="0" presId="urn:microsoft.com/office/officeart/2018/5/layout/IconLeafLabelList"/>
    <dgm:cxn modelId="{8C79A47A-04A5-4962-829A-D8138B393F5C}" type="presParOf" srcId="{05E45315-8FFD-4FB1-83DA-80DD48DE31EE}" destId="{E07E502E-B1F1-4D36-8678-4812A4607A5E}" srcOrd="0" destOrd="0" presId="urn:microsoft.com/office/officeart/2018/5/layout/IconLeafLabelList"/>
    <dgm:cxn modelId="{B594E1E8-D3F4-434D-8486-0B1766810E55}" type="presParOf" srcId="{05E45315-8FFD-4FB1-83DA-80DD48DE31EE}" destId="{72EE0269-67FD-43CD-B898-41CA027C2E0B}" srcOrd="1" destOrd="0" presId="urn:microsoft.com/office/officeart/2018/5/layout/IconLeafLabelList"/>
    <dgm:cxn modelId="{348EFD2C-CF2D-4C82-8966-4BB4DF08394D}" type="presParOf" srcId="{05E45315-8FFD-4FB1-83DA-80DD48DE31EE}" destId="{8E4892EC-8032-458A-A6B3-2574AD1759B3}" srcOrd="2" destOrd="0" presId="urn:microsoft.com/office/officeart/2018/5/layout/IconLeafLabelList"/>
    <dgm:cxn modelId="{F6B83137-A6E5-4E6E-B7CB-7AF65E69F229}" type="presParOf" srcId="{05E45315-8FFD-4FB1-83DA-80DD48DE31EE}" destId="{A91DB2D3-0886-4260-A8FF-7905CC5BC37C}"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80DDBF0-B2B9-42D9-8F6F-D8617832D94B}"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US"/>
        </a:p>
      </dgm:t>
    </dgm:pt>
    <dgm:pt modelId="{E6697494-A9CF-4455-95FB-A9744933184C}">
      <dgm:prSet/>
      <dgm:spPr/>
      <dgm:t>
        <a:bodyPr/>
        <a:lstStyle/>
        <a:p>
          <a:r>
            <a:rPr lang="en-US" dirty="0"/>
            <a:t>It might seem obvious, but the first step in responding to another writer’s argument is to read it carefully all the way through with an open mind</a:t>
          </a:r>
        </a:p>
      </dgm:t>
    </dgm:pt>
    <dgm:pt modelId="{CD3FF58B-AFEA-441F-BBD8-A01CCCBF5457}" type="parTrans" cxnId="{76230E5A-46EC-4E0D-BA11-84F87CE085A8}">
      <dgm:prSet/>
      <dgm:spPr/>
      <dgm:t>
        <a:bodyPr/>
        <a:lstStyle/>
        <a:p>
          <a:endParaRPr lang="en-US"/>
        </a:p>
      </dgm:t>
    </dgm:pt>
    <dgm:pt modelId="{B871EE84-834D-48EB-951D-46CE880F4325}" type="sibTrans" cxnId="{76230E5A-46EC-4E0D-BA11-84F87CE085A8}">
      <dgm:prSet/>
      <dgm:spPr/>
      <dgm:t>
        <a:bodyPr/>
        <a:lstStyle/>
        <a:p>
          <a:endParaRPr lang="en-US"/>
        </a:p>
      </dgm:t>
    </dgm:pt>
    <dgm:pt modelId="{31BC7DE2-6281-489F-86B7-BD88CED5C227}">
      <dgm:prSet/>
      <dgm:spPr/>
      <dgm:t>
        <a:bodyPr/>
        <a:lstStyle/>
        <a:p>
          <a:r>
            <a:rPr lang="en-US"/>
            <a:t>By giving careful consideration to the argument, you will be able to develop a more informed position</a:t>
          </a:r>
        </a:p>
      </dgm:t>
    </dgm:pt>
    <dgm:pt modelId="{41CB360C-28C1-4AB1-AAFA-18A6C9235846}" type="parTrans" cxnId="{CC8E18B9-0D4C-40D4-ACD1-5547B60C36EF}">
      <dgm:prSet/>
      <dgm:spPr/>
      <dgm:t>
        <a:bodyPr/>
        <a:lstStyle/>
        <a:p>
          <a:endParaRPr lang="en-US"/>
        </a:p>
      </dgm:t>
    </dgm:pt>
    <dgm:pt modelId="{22C9BB07-E2D5-41BA-B643-B86AF9B7EC2C}" type="sibTrans" cxnId="{CC8E18B9-0D4C-40D4-ACD1-5547B60C36EF}">
      <dgm:prSet/>
      <dgm:spPr/>
      <dgm:t>
        <a:bodyPr/>
        <a:lstStyle/>
        <a:p>
          <a:endParaRPr lang="en-US"/>
        </a:p>
      </dgm:t>
    </dgm:pt>
    <dgm:pt modelId="{EA46CE9C-7FF1-4AD5-8039-7E48CA6DF690}">
      <dgm:prSet/>
      <dgm:spPr/>
      <dgm:t>
        <a:bodyPr/>
        <a:lstStyle/>
        <a:p>
          <a:r>
            <a:rPr lang="en-US" dirty="0"/>
            <a:t>You will also avoid misrepresenting what the writer is saying by misunderstanding their point of view or taking any of their words out of context</a:t>
          </a:r>
        </a:p>
      </dgm:t>
    </dgm:pt>
    <dgm:pt modelId="{5BA76BDB-E9AF-4CD0-AE60-C9E2E286AF22}" type="parTrans" cxnId="{2C4E15F8-5797-42F4-BE40-8B6A3523CA2D}">
      <dgm:prSet/>
      <dgm:spPr/>
      <dgm:t>
        <a:bodyPr/>
        <a:lstStyle/>
        <a:p>
          <a:endParaRPr lang="en-US"/>
        </a:p>
      </dgm:t>
    </dgm:pt>
    <dgm:pt modelId="{30A9280A-4A2C-4A45-9945-791AD7AE3D33}" type="sibTrans" cxnId="{2C4E15F8-5797-42F4-BE40-8B6A3523CA2D}">
      <dgm:prSet/>
      <dgm:spPr/>
      <dgm:t>
        <a:bodyPr/>
        <a:lstStyle/>
        <a:p>
          <a:endParaRPr lang="en-US"/>
        </a:p>
      </dgm:t>
    </dgm:pt>
    <dgm:pt modelId="{1EAC84CF-3D47-0E4E-A1C9-D1C645104D85}" type="pres">
      <dgm:prSet presAssocID="{380DDBF0-B2B9-42D9-8F6F-D8617832D94B}" presName="outerComposite" presStyleCnt="0">
        <dgm:presLayoutVars>
          <dgm:chMax val="5"/>
          <dgm:dir/>
          <dgm:resizeHandles val="exact"/>
        </dgm:presLayoutVars>
      </dgm:prSet>
      <dgm:spPr/>
    </dgm:pt>
    <dgm:pt modelId="{AD9BA0B2-FB5D-5C40-B607-567C1BA62656}" type="pres">
      <dgm:prSet presAssocID="{380DDBF0-B2B9-42D9-8F6F-D8617832D94B}" presName="dummyMaxCanvas" presStyleCnt="0">
        <dgm:presLayoutVars/>
      </dgm:prSet>
      <dgm:spPr/>
    </dgm:pt>
    <dgm:pt modelId="{5201A947-FE2F-D447-B112-AA9DF922DA30}" type="pres">
      <dgm:prSet presAssocID="{380DDBF0-B2B9-42D9-8F6F-D8617832D94B}" presName="ThreeNodes_1" presStyleLbl="node1" presStyleIdx="0" presStyleCnt="3">
        <dgm:presLayoutVars>
          <dgm:bulletEnabled val="1"/>
        </dgm:presLayoutVars>
      </dgm:prSet>
      <dgm:spPr/>
    </dgm:pt>
    <dgm:pt modelId="{989E6809-5198-1347-9042-58B883DF9F7B}" type="pres">
      <dgm:prSet presAssocID="{380DDBF0-B2B9-42D9-8F6F-D8617832D94B}" presName="ThreeNodes_2" presStyleLbl="node1" presStyleIdx="1" presStyleCnt="3">
        <dgm:presLayoutVars>
          <dgm:bulletEnabled val="1"/>
        </dgm:presLayoutVars>
      </dgm:prSet>
      <dgm:spPr/>
    </dgm:pt>
    <dgm:pt modelId="{ADEA6B9C-AF91-AF49-958A-ED7AD8B61E77}" type="pres">
      <dgm:prSet presAssocID="{380DDBF0-B2B9-42D9-8F6F-D8617832D94B}" presName="ThreeNodes_3" presStyleLbl="node1" presStyleIdx="2" presStyleCnt="3">
        <dgm:presLayoutVars>
          <dgm:bulletEnabled val="1"/>
        </dgm:presLayoutVars>
      </dgm:prSet>
      <dgm:spPr/>
    </dgm:pt>
    <dgm:pt modelId="{62C95868-9674-9A44-8240-EC4860A469D1}" type="pres">
      <dgm:prSet presAssocID="{380DDBF0-B2B9-42D9-8F6F-D8617832D94B}" presName="ThreeConn_1-2" presStyleLbl="fgAccFollowNode1" presStyleIdx="0" presStyleCnt="2">
        <dgm:presLayoutVars>
          <dgm:bulletEnabled val="1"/>
        </dgm:presLayoutVars>
      </dgm:prSet>
      <dgm:spPr/>
    </dgm:pt>
    <dgm:pt modelId="{5F2CCEB2-5BBB-F242-A8D4-A63F5C315EDF}" type="pres">
      <dgm:prSet presAssocID="{380DDBF0-B2B9-42D9-8F6F-D8617832D94B}" presName="ThreeConn_2-3" presStyleLbl="fgAccFollowNode1" presStyleIdx="1" presStyleCnt="2">
        <dgm:presLayoutVars>
          <dgm:bulletEnabled val="1"/>
        </dgm:presLayoutVars>
      </dgm:prSet>
      <dgm:spPr/>
    </dgm:pt>
    <dgm:pt modelId="{7F6B5DE8-8F46-2448-8203-EF6586915FB2}" type="pres">
      <dgm:prSet presAssocID="{380DDBF0-B2B9-42D9-8F6F-D8617832D94B}" presName="ThreeNodes_1_text" presStyleLbl="node1" presStyleIdx="2" presStyleCnt="3">
        <dgm:presLayoutVars>
          <dgm:bulletEnabled val="1"/>
        </dgm:presLayoutVars>
      </dgm:prSet>
      <dgm:spPr/>
    </dgm:pt>
    <dgm:pt modelId="{CE284465-4891-A44F-AAB6-58321802A689}" type="pres">
      <dgm:prSet presAssocID="{380DDBF0-B2B9-42D9-8F6F-D8617832D94B}" presName="ThreeNodes_2_text" presStyleLbl="node1" presStyleIdx="2" presStyleCnt="3">
        <dgm:presLayoutVars>
          <dgm:bulletEnabled val="1"/>
        </dgm:presLayoutVars>
      </dgm:prSet>
      <dgm:spPr/>
    </dgm:pt>
    <dgm:pt modelId="{4E6499BF-FE8C-0941-917D-DAD92084120D}" type="pres">
      <dgm:prSet presAssocID="{380DDBF0-B2B9-42D9-8F6F-D8617832D94B}" presName="ThreeNodes_3_text" presStyleLbl="node1" presStyleIdx="2" presStyleCnt="3">
        <dgm:presLayoutVars>
          <dgm:bulletEnabled val="1"/>
        </dgm:presLayoutVars>
      </dgm:prSet>
      <dgm:spPr/>
    </dgm:pt>
  </dgm:ptLst>
  <dgm:cxnLst>
    <dgm:cxn modelId="{07FE9413-0843-8F43-B9DC-67F8C61A7B3F}" type="presOf" srcId="{380DDBF0-B2B9-42D9-8F6F-D8617832D94B}" destId="{1EAC84CF-3D47-0E4E-A1C9-D1C645104D85}" srcOrd="0" destOrd="0" presId="urn:microsoft.com/office/officeart/2005/8/layout/vProcess5"/>
    <dgm:cxn modelId="{C2322C19-A24B-EE47-A717-2C0DE10254F2}" type="presOf" srcId="{B871EE84-834D-48EB-951D-46CE880F4325}" destId="{62C95868-9674-9A44-8240-EC4860A469D1}" srcOrd="0" destOrd="0" presId="urn:microsoft.com/office/officeart/2005/8/layout/vProcess5"/>
    <dgm:cxn modelId="{463DB82F-EF39-9540-A662-A013E996E201}" type="presOf" srcId="{E6697494-A9CF-4455-95FB-A9744933184C}" destId="{5201A947-FE2F-D447-B112-AA9DF922DA30}" srcOrd="0" destOrd="0" presId="urn:microsoft.com/office/officeart/2005/8/layout/vProcess5"/>
    <dgm:cxn modelId="{B8CCC14F-D9EB-2C40-B77C-CADF6B1C6D92}" type="presOf" srcId="{E6697494-A9CF-4455-95FB-A9744933184C}" destId="{7F6B5DE8-8F46-2448-8203-EF6586915FB2}" srcOrd="1" destOrd="0" presId="urn:microsoft.com/office/officeart/2005/8/layout/vProcess5"/>
    <dgm:cxn modelId="{E1325E58-83EE-7542-BB98-086A88726703}" type="presOf" srcId="{EA46CE9C-7FF1-4AD5-8039-7E48CA6DF690}" destId="{ADEA6B9C-AF91-AF49-958A-ED7AD8B61E77}" srcOrd="0" destOrd="0" presId="urn:microsoft.com/office/officeart/2005/8/layout/vProcess5"/>
    <dgm:cxn modelId="{76230E5A-46EC-4E0D-BA11-84F87CE085A8}" srcId="{380DDBF0-B2B9-42D9-8F6F-D8617832D94B}" destId="{E6697494-A9CF-4455-95FB-A9744933184C}" srcOrd="0" destOrd="0" parTransId="{CD3FF58B-AFEA-441F-BBD8-A01CCCBF5457}" sibTransId="{B871EE84-834D-48EB-951D-46CE880F4325}"/>
    <dgm:cxn modelId="{8C9F7366-F49C-7B4A-8BBB-46DC49B5D832}" type="presOf" srcId="{31BC7DE2-6281-489F-86B7-BD88CED5C227}" destId="{CE284465-4891-A44F-AAB6-58321802A689}" srcOrd="1" destOrd="0" presId="urn:microsoft.com/office/officeart/2005/8/layout/vProcess5"/>
    <dgm:cxn modelId="{D740BBA0-1957-DC43-8A87-FE06DA9430AD}" type="presOf" srcId="{EA46CE9C-7FF1-4AD5-8039-7E48CA6DF690}" destId="{4E6499BF-FE8C-0941-917D-DAD92084120D}" srcOrd="1" destOrd="0" presId="urn:microsoft.com/office/officeart/2005/8/layout/vProcess5"/>
    <dgm:cxn modelId="{CC8E18B9-0D4C-40D4-ACD1-5547B60C36EF}" srcId="{380DDBF0-B2B9-42D9-8F6F-D8617832D94B}" destId="{31BC7DE2-6281-489F-86B7-BD88CED5C227}" srcOrd="1" destOrd="0" parTransId="{41CB360C-28C1-4AB1-AAFA-18A6C9235846}" sibTransId="{22C9BB07-E2D5-41BA-B643-B86AF9B7EC2C}"/>
    <dgm:cxn modelId="{B7A68FCE-6791-3F4F-8D9F-8194FDDA5067}" type="presOf" srcId="{22C9BB07-E2D5-41BA-B643-B86AF9B7EC2C}" destId="{5F2CCEB2-5BBB-F242-A8D4-A63F5C315EDF}" srcOrd="0" destOrd="0" presId="urn:microsoft.com/office/officeart/2005/8/layout/vProcess5"/>
    <dgm:cxn modelId="{E49596D5-8A7B-FD47-A445-D94B544BE6CB}" type="presOf" srcId="{31BC7DE2-6281-489F-86B7-BD88CED5C227}" destId="{989E6809-5198-1347-9042-58B883DF9F7B}" srcOrd="0" destOrd="0" presId="urn:microsoft.com/office/officeart/2005/8/layout/vProcess5"/>
    <dgm:cxn modelId="{2C4E15F8-5797-42F4-BE40-8B6A3523CA2D}" srcId="{380DDBF0-B2B9-42D9-8F6F-D8617832D94B}" destId="{EA46CE9C-7FF1-4AD5-8039-7E48CA6DF690}" srcOrd="2" destOrd="0" parTransId="{5BA76BDB-E9AF-4CD0-AE60-C9E2E286AF22}" sibTransId="{30A9280A-4A2C-4A45-9945-791AD7AE3D33}"/>
    <dgm:cxn modelId="{2B3E7715-ADB2-6047-9AE2-7CA96D7CF23E}" type="presParOf" srcId="{1EAC84CF-3D47-0E4E-A1C9-D1C645104D85}" destId="{AD9BA0B2-FB5D-5C40-B607-567C1BA62656}" srcOrd="0" destOrd="0" presId="urn:microsoft.com/office/officeart/2005/8/layout/vProcess5"/>
    <dgm:cxn modelId="{F69CADC0-E6BE-2B47-A8D7-B754C379F59A}" type="presParOf" srcId="{1EAC84CF-3D47-0E4E-A1C9-D1C645104D85}" destId="{5201A947-FE2F-D447-B112-AA9DF922DA30}" srcOrd="1" destOrd="0" presId="urn:microsoft.com/office/officeart/2005/8/layout/vProcess5"/>
    <dgm:cxn modelId="{70DB7760-F108-2145-A7AF-3BFB25A3F2D4}" type="presParOf" srcId="{1EAC84CF-3D47-0E4E-A1C9-D1C645104D85}" destId="{989E6809-5198-1347-9042-58B883DF9F7B}" srcOrd="2" destOrd="0" presId="urn:microsoft.com/office/officeart/2005/8/layout/vProcess5"/>
    <dgm:cxn modelId="{ED587546-CCB0-9E4D-A8C1-630022718E3F}" type="presParOf" srcId="{1EAC84CF-3D47-0E4E-A1C9-D1C645104D85}" destId="{ADEA6B9C-AF91-AF49-958A-ED7AD8B61E77}" srcOrd="3" destOrd="0" presId="urn:microsoft.com/office/officeart/2005/8/layout/vProcess5"/>
    <dgm:cxn modelId="{603B09E0-3C87-FB4D-8B35-6E677217FEAE}" type="presParOf" srcId="{1EAC84CF-3D47-0E4E-A1C9-D1C645104D85}" destId="{62C95868-9674-9A44-8240-EC4860A469D1}" srcOrd="4" destOrd="0" presId="urn:microsoft.com/office/officeart/2005/8/layout/vProcess5"/>
    <dgm:cxn modelId="{CF856634-2CFC-5941-84A3-100B0E53A590}" type="presParOf" srcId="{1EAC84CF-3D47-0E4E-A1C9-D1C645104D85}" destId="{5F2CCEB2-5BBB-F242-A8D4-A63F5C315EDF}" srcOrd="5" destOrd="0" presId="urn:microsoft.com/office/officeart/2005/8/layout/vProcess5"/>
    <dgm:cxn modelId="{133533EE-989B-D64D-888D-46CB82171331}" type="presParOf" srcId="{1EAC84CF-3D47-0E4E-A1C9-D1C645104D85}" destId="{7F6B5DE8-8F46-2448-8203-EF6586915FB2}" srcOrd="6" destOrd="0" presId="urn:microsoft.com/office/officeart/2005/8/layout/vProcess5"/>
    <dgm:cxn modelId="{01664DCA-58D6-4C40-B940-03BEE6C85007}" type="presParOf" srcId="{1EAC84CF-3D47-0E4E-A1C9-D1C645104D85}" destId="{CE284465-4891-A44F-AAB6-58321802A689}" srcOrd="7" destOrd="0" presId="urn:microsoft.com/office/officeart/2005/8/layout/vProcess5"/>
    <dgm:cxn modelId="{D8B621D2-BD94-F445-9C38-E849D26092F0}" type="presParOf" srcId="{1EAC84CF-3D47-0E4E-A1C9-D1C645104D85}" destId="{4E6499BF-FE8C-0941-917D-DAD92084120D}"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0DDBF0-B2B9-42D9-8F6F-D8617832D94B}"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US"/>
        </a:p>
      </dgm:t>
    </dgm:pt>
    <dgm:pt modelId="{E6697494-A9CF-4455-95FB-A9744933184C}">
      <dgm:prSet/>
      <dgm:spPr/>
      <dgm:t>
        <a:bodyPr/>
        <a:lstStyle/>
        <a:p>
          <a:r>
            <a:rPr lang="en-US" dirty="0"/>
            <a:t>Once you have made sure you understand the other writer’s perspective, you can begin to consider your own, nuanced response</a:t>
          </a:r>
        </a:p>
      </dgm:t>
    </dgm:pt>
    <dgm:pt modelId="{CD3FF58B-AFEA-441F-BBD8-A01CCCBF5457}" type="parTrans" cxnId="{76230E5A-46EC-4E0D-BA11-84F87CE085A8}">
      <dgm:prSet/>
      <dgm:spPr/>
      <dgm:t>
        <a:bodyPr/>
        <a:lstStyle/>
        <a:p>
          <a:endParaRPr lang="en-US"/>
        </a:p>
      </dgm:t>
    </dgm:pt>
    <dgm:pt modelId="{B871EE84-834D-48EB-951D-46CE880F4325}" type="sibTrans" cxnId="{76230E5A-46EC-4E0D-BA11-84F87CE085A8}">
      <dgm:prSet/>
      <dgm:spPr/>
      <dgm:t>
        <a:bodyPr/>
        <a:lstStyle/>
        <a:p>
          <a:endParaRPr lang="en-US"/>
        </a:p>
      </dgm:t>
    </dgm:pt>
    <dgm:pt modelId="{31BC7DE2-6281-489F-86B7-BD88CED5C227}">
      <dgm:prSet/>
      <dgm:spPr/>
      <dgm:t>
        <a:bodyPr/>
        <a:lstStyle/>
        <a:p>
          <a:r>
            <a:rPr lang="en-US" dirty="0"/>
            <a:t>You will probably not agree with everything the writer says or disagree with all of it. You are not obliged to “prove them wrong” or to agree with them just because they are an expert on the topic</a:t>
          </a:r>
        </a:p>
      </dgm:t>
    </dgm:pt>
    <dgm:pt modelId="{41CB360C-28C1-4AB1-AAFA-18A6C9235846}" type="parTrans" cxnId="{CC8E18B9-0D4C-40D4-ACD1-5547B60C36EF}">
      <dgm:prSet/>
      <dgm:spPr/>
      <dgm:t>
        <a:bodyPr/>
        <a:lstStyle/>
        <a:p>
          <a:endParaRPr lang="en-US"/>
        </a:p>
      </dgm:t>
    </dgm:pt>
    <dgm:pt modelId="{22C9BB07-E2D5-41BA-B643-B86AF9B7EC2C}" type="sibTrans" cxnId="{CC8E18B9-0D4C-40D4-ACD1-5547B60C36EF}">
      <dgm:prSet/>
      <dgm:spPr/>
      <dgm:t>
        <a:bodyPr/>
        <a:lstStyle/>
        <a:p>
          <a:endParaRPr lang="en-US"/>
        </a:p>
      </dgm:t>
    </dgm:pt>
    <dgm:pt modelId="{EA46CE9C-7FF1-4AD5-8039-7E48CA6DF690}">
      <dgm:prSet/>
      <dgm:spPr/>
      <dgm:t>
        <a:bodyPr/>
        <a:lstStyle/>
        <a:p>
          <a:r>
            <a:rPr lang="en-US" dirty="0"/>
            <a:t>Consider what you do agree with and what you don’t and begin to map your personal view, considering but not reacting to the other writer’s argument</a:t>
          </a:r>
        </a:p>
      </dgm:t>
    </dgm:pt>
    <dgm:pt modelId="{5BA76BDB-E9AF-4CD0-AE60-C9E2E286AF22}" type="parTrans" cxnId="{2C4E15F8-5797-42F4-BE40-8B6A3523CA2D}">
      <dgm:prSet/>
      <dgm:spPr/>
      <dgm:t>
        <a:bodyPr/>
        <a:lstStyle/>
        <a:p>
          <a:endParaRPr lang="en-US"/>
        </a:p>
      </dgm:t>
    </dgm:pt>
    <dgm:pt modelId="{30A9280A-4A2C-4A45-9945-791AD7AE3D33}" type="sibTrans" cxnId="{2C4E15F8-5797-42F4-BE40-8B6A3523CA2D}">
      <dgm:prSet/>
      <dgm:spPr/>
      <dgm:t>
        <a:bodyPr/>
        <a:lstStyle/>
        <a:p>
          <a:endParaRPr lang="en-US"/>
        </a:p>
      </dgm:t>
    </dgm:pt>
    <dgm:pt modelId="{1EAC84CF-3D47-0E4E-A1C9-D1C645104D85}" type="pres">
      <dgm:prSet presAssocID="{380DDBF0-B2B9-42D9-8F6F-D8617832D94B}" presName="outerComposite" presStyleCnt="0">
        <dgm:presLayoutVars>
          <dgm:chMax val="5"/>
          <dgm:dir/>
          <dgm:resizeHandles val="exact"/>
        </dgm:presLayoutVars>
      </dgm:prSet>
      <dgm:spPr/>
    </dgm:pt>
    <dgm:pt modelId="{AD9BA0B2-FB5D-5C40-B607-567C1BA62656}" type="pres">
      <dgm:prSet presAssocID="{380DDBF0-B2B9-42D9-8F6F-D8617832D94B}" presName="dummyMaxCanvas" presStyleCnt="0">
        <dgm:presLayoutVars/>
      </dgm:prSet>
      <dgm:spPr/>
    </dgm:pt>
    <dgm:pt modelId="{5201A947-FE2F-D447-B112-AA9DF922DA30}" type="pres">
      <dgm:prSet presAssocID="{380DDBF0-B2B9-42D9-8F6F-D8617832D94B}" presName="ThreeNodes_1" presStyleLbl="node1" presStyleIdx="0" presStyleCnt="3">
        <dgm:presLayoutVars>
          <dgm:bulletEnabled val="1"/>
        </dgm:presLayoutVars>
      </dgm:prSet>
      <dgm:spPr/>
    </dgm:pt>
    <dgm:pt modelId="{989E6809-5198-1347-9042-58B883DF9F7B}" type="pres">
      <dgm:prSet presAssocID="{380DDBF0-B2B9-42D9-8F6F-D8617832D94B}" presName="ThreeNodes_2" presStyleLbl="node1" presStyleIdx="1" presStyleCnt="3">
        <dgm:presLayoutVars>
          <dgm:bulletEnabled val="1"/>
        </dgm:presLayoutVars>
      </dgm:prSet>
      <dgm:spPr/>
    </dgm:pt>
    <dgm:pt modelId="{ADEA6B9C-AF91-AF49-958A-ED7AD8B61E77}" type="pres">
      <dgm:prSet presAssocID="{380DDBF0-B2B9-42D9-8F6F-D8617832D94B}" presName="ThreeNodes_3" presStyleLbl="node1" presStyleIdx="2" presStyleCnt="3">
        <dgm:presLayoutVars>
          <dgm:bulletEnabled val="1"/>
        </dgm:presLayoutVars>
      </dgm:prSet>
      <dgm:spPr/>
    </dgm:pt>
    <dgm:pt modelId="{62C95868-9674-9A44-8240-EC4860A469D1}" type="pres">
      <dgm:prSet presAssocID="{380DDBF0-B2B9-42D9-8F6F-D8617832D94B}" presName="ThreeConn_1-2" presStyleLbl="fgAccFollowNode1" presStyleIdx="0" presStyleCnt="2">
        <dgm:presLayoutVars>
          <dgm:bulletEnabled val="1"/>
        </dgm:presLayoutVars>
      </dgm:prSet>
      <dgm:spPr/>
    </dgm:pt>
    <dgm:pt modelId="{5F2CCEB2-5BBB-F242-A8D4-A63F5C315EDF}" type="pres">
      <dgm:prSet presAssocID="{380DDBF0-B2B9-42D9-8F6F-D8617832D94B}" presName="ThreeConn_2-3" presStyleLbl="fgAccFollowNode1" presStyleIdx="1" presStyleCnt="2">
        <dgm:presLayoutVars>
          <dgm:bulletEnabled val="1"/>
        </dgm:presLayoutVars>
      </dgm:prSet>
      <dgm:spPr/>
    </dgm:pt>
    <dgm:pt modelId="{7F6B5DE8-8F46-2448-8203-EF6586915FB2}" type="pres">
      <dgm:prSet presAssocID="{380DDBF0-B2B9-42D9-8F6F-D8617832D94B}" presName="ThreeNodes_1_text" presStyleLbl="node1" presStyleIdx="2" presStyleCnt="3">
        <dgm:presLayoutVars>
          <dgm:bulletEnabled val="1"/>
        </dgm:presLayoutVars>
      </dgm:prSet>
      <dgm:spPr/>
    </dgm:pt>
    <dgm:pt modelId="{CE284465-4891-A44F-AAB6-58321802A689}" type="pres">
      <dgm:prSet presAssocID="{380DDBF0-B2B9-42D9-8F6F-D8617832D94B}" presName="ThreeNodes_2_text" presStyleLbl="node1" presStyleIdx="2" presStyleCnt="3">
        <dgm:presLayoutVars>
          <dgm:bulletEnabled val="1"/>
        </dgm:presLayoutVars>
      </dgm:prSet>
      <dgm:spPr/>
    </dgm:pt>
    <dgm:pt modelId="{4E6499BF-FE8C-0941-917D-DAD92084120D}" type="pres">
      <dgm:prSet presAssocID="{380DDBF0-B2B9-42D9-8F6F-D8617832D94B}" presName="ThreeNodes_3_text" presStyleLbl="node1" presStyleIdx="2" presStyleCnt="3">
        <dgm:presLayoutVars>
          <dgm:bulletEnabled val="1"/>
        </dgm:presLayoutVars>
      </dgm:prSet>
      <dgm:spPr/>
    </dgm:pt>
  </dgm:ptLst>
  <dgm:cxnLst>
    <dgm:cxn modelId="{07FE9413-0843-8F43-B9DC-67F8C61A7B3F}" type="presOf" srcId="{380DDBF0-B2B9-42D9-8F6F-D8617832D94B}" destId="{1EAC84CF-3D47-0E4E-A1C9-D1C645104D85}" srcOrd="0" destOrd="0" presId="urn:microsoft.com/office/officeart/2005/8/layout/vProcess5"/>
    <dgm:cxn modelId="{C2322C19-A24B-EE47-A717-2C0DE10254F2}" type="presOf" srcId="{B871EE84-834D-48EB-951D-46CE880F4325}" destId="{62C95868-9674-9A44-8240-EC4860A469D1}" srcOrd="0" destOrd="0" presId="urn:microsoft.com/office/officeart/2005/8/layout/vProcess5"/>
    <dgm:cxn modelId="{463DB82F-EF39-9540-A662-A013E996E201}" type="presOf" srcId="{E6697494-A9CF-4455-95FB-A9744933184C}" destId="{5201A947-FE2F-D447-B112-AA9DF922DA30}" srcOrd="0" destOrd="0" presId="urn:microsoft.com/office/officeart/2005/8/layout/vProcess5"/>
    <dgm:cxn modelId="{B8CCC14F-D9EB-2C40-B77C-CADF6B1C6D92}" type="presOf" srcId="{E6697494-A9CF-4455-95FB-A9744933184C}" destId="{7F6B5DE8-8F46-2448-8203-EF6586915FB2}" srcOrd="1" destOrd="0" presId="urn:microsoft.com/office/officeart/2005/8/layout/vProcess5"/>
    <dgm:cxn modelId="{E1325E58-83EE-7542-BB98-086A88726703}" type="presOf" srcId="{EA46CE9C-7FF1-4AD5-8039-7E48CA6DF690}" destId="{ADEA6B9C-AF91-AF49-958A-ED7AD8B61E77}" srcOrd="0" destOrd="0" presId="urn:microsoft.com/office/officeart/2005/8/layout/vProcess5"/>
    <dgm:cxn modelId="{76230E5A-46EC-4E0D-BA11-84F87CE085A8}" srcId="{380DDBF0-B2B9-42D9-8F6F-D8617832D94B}" destId="{E6697494-A9CF-4455-95FB-A9744933184C}" srcOrd="0" destOrd="0" parTransId="{CD3FF58B-AFEA-441F-BBD8-A01CCCBF5457}" sibTransId="{B871EE84-834D-48EB-951D-46CE880F4325}"/>
    <dgm:cxn modelId="{8C9F7366-F49C-7B4A-8BBB-46DC49B5D832}" type="presOf" srcId="{31BC7DE2-6281-489F-86B7-BD88CED5C227}" destId="{CE284465-4891-A44F-AAB6-58321802A689}" srcOrd="1" destOrd="0" presId="urn:microsoft.com/office/officeart/2005/8/layout/vProcess5"/>
    <dgm:cxn modelId="{D740BBA0-1957-DC43-8A87-FE06DA9430AD}" type="presOf" srcId="{EA46CE9C-7FF1-4AD5-8039-7E48CA6DF690}" destId="{4E6499BF-FE8C-0941-917D-DAD92084120D}" srcOrd="1" destOrd="0" presId="urn:microsoft.com/office/officeart/2005/8/layout/vProcess5"/>
    <dgm:cxn modelId="{CC8E18B9-0D4C-40D4-ACD1-5547B60C36EF}" srcId="{380DDBF0-B2B9-42D9-8F6F-D8617832D94B}" destId="{31BC7DE2-6281-489F-86B7-BD88CED5C227}" srcOrd="1" destOrd="0" parTransId="{41CB360C-28C1-4AB1-AAFA-18A6C9235846}" sibTransId="{22C9BB07-E2D5-41BA-B643-B86AF9B7EC2C}"/>
    <dgm:cxn modelId="{B7A68FCE-6791-3F4F-8D9F-8194FDDA5067}" type="presOf" srcId="{22C9BB07-E2D5-41BA-B643-B86AF9B7EC2C}" destId="{5F2CCEB2-5BBB-F242-A8D4-A63F5C315EDF}" srcOrd="0" destOrd="0" presId="urn:microsoft.com/office/officeart/2005/8/layout/vProcess5"/>
    <dgm:cxn modelId="{E49596D5-8A7B-FD47-A445-D94B544BE6CB}" type="presOf" srcId="{31BC7DE2-6281-489F-86B7-BD88CED5C227}" destId="{989E6809-5198-1347-9042-58B883DF9F7B}" srcOrd="0" destOrd="0" presId="urn:microsoft.com/office/officeart/2005/8/layout/vProcess5"/>
    <dgm:cxn modelId="{2C4E15F8-5797-42F4-BE40-8B6A3523CA2D}" srcId="{380DDBF0-B2B9-42D9-8F6F-D8617832D94B}" destId="{EA46CE9C-7FF1-4AD5-8039-7E48CA6DF690}" srcOrd="2" destOrd="0" parTransId="{5BA76BDB-E9AF-4CD0-AE60-C9E2E286AF22}" sibTransId="{30A9280A-4A2C-4A45-9945-791AD7AE3D33}"/>
    <dgm:cxn modelId="{2B3E7715-ADB2-6047-9AE2-7CA96D7CF23E}" type="presParOf" srcId="{1EAC84CF-3D47-0E4E-A1C9-D1C645104D85}" destId="{AD9BA0B2-FB5D-5C40-B607-567C1BA62656}" srcOrd="0" destOrd="0" presId="urn:microsoft.com/office/officeart/2005/8/layout/vProcess5"/>
    <dgm:cxn modelId="{F69CADC0-E6BE-2B47-A8D7-B754C379F59A}" type="presParOf" srcId="{1EAC84CF-3D47-0E4E-A1C9-D1C645104D85}" destId="{5201A947-FE2F-D447-B112-AA9DF922DA30}" srcOrd="1" destOrd="0" presId="urn:microsoft.com/office/officeart/2005/8/layout/vProcess5"/>
    <dgm:cxn modelId="{70DB7760-F108-2145-A7AF-3BFB25A3F2D4}" type="presParOf" srcId="{1EAC84CF-3D47-0E4E-A1C9-D1C645104D85}" destId="{989E6809-5198-1347-9042-58B883DF9F7B}" srcOrd="2" destOrd="0" presId="urn:microsoft.com/office/officeart/2005/8/layout/vProcess5"/>
    <dgm:cxn modelId="{ED587546-CCB0-9E4D-A8C1-630022718E3F}" type="presParOf" srcId="{1EAC84CF-3D47-0E4E-A1C9-D1C645104D85}" destId="{ADEA6B9C-AF91-AF49-958A-ED7AD8B61E77}" srcOrd="3" destOrd="0" presId="urn:microsoft.com/office/officeart/2005/8/layout/vProcess5"/>
    <dgm:cxn modelId="{603B09E0-3C87-FB4D-8B35-6E677217FEAE}" type="presParOf" srcId="{1EAC84CF-3D47-0E4E-A1C9-D1C645104D85}" destId="{62C95868-9674-9A44-8240-EC4860A469D1}" srcOrd="4" destOrd="0" presId="urn:microsoft.com/office/officeart/2005/8/layout/vProcess5"/>
    <dgm:cxn modelId="{CF856634-2CFC-5941-84A3-100B0E53A590}" type="presParOf" srcId="{1EAC84CF-3D47-0E4E-A1C9-D1C645104D85}" destId="{5F2CCEB2-5BBB-F242-A8D4-A63F5C315EDF}" srcOrd="5" destOrd="0" presId="urn:microsoft.com/office/officeart/2005/8/layout/vProcess5"/>
    <dgm:cxn modelId="{133533EE-989B-D64D-888D-46CB82171331}" type="presParOf" srcId="{1EAC84CF-3D47-0E4E-A1C9-D1C645104D85}" destId="{7F6B5DE8-8F46-2448-8203-EF6586915FB2}" srcOrd="6" destOrd="0" presId="urn:microsoft.com/office/officeart/2005/8/layout/vProcess5"/>
    <dgm:cxn modelId="{01664DCA-58D6-4C40-B940-03BEE6C85007}" type="presParOf" srcId="{1EAC84CF-3D47-0E4E-A1C9-D1C645104D85}" destId="{CE284465-4891-A44F-AAB6-58321802A689}" srcOrd="7" destOrd="0" presId="urn:microsoft.com/office/officeart/2005/8/layout/vProcess5"/>
    <dgm:cxn modelId="{D8B621D2-BD94-F445-9C38-E849D26092F0}" type="presParOf" srcId="{1EAC84CF-3D47-0E4E-A1C9-D1C645104D85}" destId="{4E6499BF-FE8C-0941-917D-DAD92084120D}"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80DDBF0-B2B9-42D9-8F6F-D8617832D94B}" type="doc">
      <dgm:prSet loTypeId="urn:microsoft.com/office/officeart/2005/8/layout/vProcess5" loCatId="process" qsTypeId="urn:microsoft.com/office/officeart/2005/8/quickstyle/simple1" qsCatId="simple" csTypeId="urn:microsoft.com/office/officeart/2005/8/colors/colorful1" csCatId="colorful" phldr="1"/>
      <dgm:spPr/>
      <dgm:t>
        <a:bodyPr/>
        <a:lstStyle/>
        <a:p>
          <a:endParaRPr lang="en-US"/>
        </a:p>
      </dgm:t>
    </dgm:pt>
    <dgm:pt modelId="{E6697494-A9CF-4455-95FB-A9744933184C}">
      <dgm:prSet/>
      <dgm:spPr/>
      <dgm:t>
        <a:bodyPr/>
        <a:lstStyle/>
        <a:p>
          <a:r>
            <a:rPr lang="en-US" dirty="0"/>
            <a:t>Your argument should be a paper in its own right, aimed at readers who may not have read the argument that you are responding to</a:t>
          </a:r>
        </a:p>
      </dgm:t>
    </dgm:pt>
    <dgm:pt modelId="{CD3FF58B-AFEA-441F-BBD8-A01CCCBF5457}" type="parTrans" cxnId="{76230E5A-46EC-4E0D-BA11-84F87CE085A8}">
      <dgm:prSet/>
      <dgm:spPr/>
      <dgm:t>
        <a:bodyPr/>
        <a:lstStyle/>
        <a:p>
          <a:endParaRPr lang="en-US"/>
        </a:p>
      </dgm:t>
    </dgm:pt>
    <dgm:pt modelId="{B871EE84-834D-48EB-951D-46CE880F4325}" type="sibTrans" cxnId="{76230E5A-46EC-4E0D-BA11-84F87CE085A8}">
      <dgm:prSet/>
      <dgm:spPr/>
      <dgm:t>
        <a:bodyPr/>
        <a:lstStyle/>
        <a:p>
          <a:endParaRPr lang="en-US"/>
        </a:p>
      </dgm:t>
    </dgm:pt>
    <dgm:pt modelId="{31BC7DE2-6281-489F-86B7-BD88CED5C227}">
      <dgm:prSet/>
      <dgm:spPr/>
      <dgm:t>
        <a:bodyPr/>
        <a:lstStyle/>
        <a:p>
          <a:r>
            <a:rPr lang="en-US" dirty="0"/>
            <a:t>You</a:t>
          </a:r>
          <a:r>
            <a:rPr lang="en-US" baseline="0" dirty="0"/>
            <a:t> do not need to counter every point that the other writer makes. Structure your paper in the way that makes the most sense for </a:t>
          </a:r>
          <a:r>
            <a:rPr lang="en-US" i="1" baseline="0" dirty="0"/>
            <a:t>your</a:t>
          </a:r>
          <a:r>
            <a:rPr lang="en-US" baseline="0" dirty="0"/>
            <a:t> argument</a:t>
          </a:r>
          <a:endParaRPr lang="en-US" dirty="0"/>
        </a:p>
      </dgm:t>
    </dgm:pt>
    <dgm:pt modelId="{41CB360C-28C1-4AB1-AAFA-18A6C9235846}" type="parTrans" cxnId="{CC8E18B9-0D4C-40D4-ACD1-5547B60C36EF}">
      <dgm:prSet/>
      <dgm:spPr/>
      <dgm:t>
        <a:bodyPr/>
        <a:lstStyle/>
        <a:p>
          <a:endParaRPr lang="en-US"/>
        </a:p>
      </dgm:t>
    </dgm:pt>
    <dgm:pt modelId="{22C9BB07-E2D5-41BA-B643-B86AF9B7EC2C}" type="sibTrans" cxnId="{CC8E18B9-0D4C-40D4-ACD1-5547B60C36EF}">
      <dgm:prSet/>
      <dgm:spPr/>
      <dgm:t>
        <a:bodyPr/>
        <a:lstStyle/>
        <a:p>
          <a:endParaRPr lang="en-US"/>
        </a:p>
      </dgm:t>
    </dgm:pt>
    <dgm:pt modelId="{EA46CE9C-7FF1-4AD5-8039-7E48CA6DF690}">
      <dgm:prSet/>
      <dgm:spPr/>
      <dgm:t>
        <a:bodyPr/>
        <a:lstStyle/>
        <a:p>
          <a:r>
            <a:rPr lang="en-US" dirty="0"/>
            <a:t>Think about the scope of your paper and consider writing on just one aspect of the topic</a:t>
          </a:r>
        </a:p>
      </dgm:t>
    </dgm:pt>
    <dgm:pt modelId="{5BA76BDB-E9AF-4CD0-AE60-C9E2E286AF22}" type="parTrans" cxnId="{2C4E15F8-5797-42F4-BE40-8B6A3523CA2D}">
      <dgm:prSet/>
      <dgm:spPr/>
      <dgm:t>
        <a:bodyPr/>
        <a:lstStyle/>
        <a:p>
          <a:endParaRPr lang="en-US"/>
        </a:p>
      </dgm:t>
    </dgm:pt>
    <dgm:pt modelId="{30A9280A-4A2C-4A45-9945-791AD7AE3D33}" type="sibTrans" cxnId="{2C4E15F8-5797-42F4-BE40-8B6A3523CA2D}">
      <dgm:prSet/>
      <dgm:spPr/>
      <dgm:t>
        <a:bodyPr/>
        <a:lstStyle/>
        <a:p>
          <a:endParaRPr lang="en-US"/>
        </a:p>
      </dgm:t>
    </dgm:pt>
    <dgm:pt modelId="{1EAC84CF-3D47-0E4E-A1C9-D1C645104D85}" type="pres">
      <dgm:prSet presAssocID="{380DDBF0-B2B9-42D9-8F6F-D8617832D94B}" presName="outerComposite" presStyleCnt="0">
        <dgm:presLayoutVars>
          <dgm:chMax val="5"/>
          <dgm:dir/>
          <dgm:resizeHandles val="exact"/>
        </dgm:presLayoutVars>
      </dgm:prSet>
      <dgm:spPr/>
    </dgm:pt>
    <dgm:pt modelId="{AD9BA0B2-FB5D-5C40-B607-567C1BA62656}" type="pres">
      <dgm:prSet presAssocID="{380DDBF0-B2B9-42D9-8F6F-D8617832D94B}" presName="dummyMaxCanvas" presStyleCnt="0">
        <dgm:presLayoutVars/>
      </dgm:prSet>
      <dgm:spPr/>
    </dgm:pt>
    <dgm:pt modelId="{5201A947-FE2F-D447-B112-AA9DF922DA30}" type="pres">
      <dgm:prSet presAssocID="{380DDBF0-B2B9-42D9-8F6F-D8617832D94B}" presName="ThreeNodes_1" presStyleLbl="node1" presStyleIdx="0" presStyleCnt="3">
        <dgm:presLayoutVars>
          <dgm:bulletEnabled val="1"/>
        </dgm:presLayoutVars>
      </dgm:prSet>
      <dgm:spPr/>
    </dgm:pt>
    <dgm:pt modelId="{989E6809-5198-1347-9042-58B883DF9F7B}" type="pres">
      <dgm:prSet presAssocID="{380DDBF0-B2B9-42D9-8F6F-D8617832D94B}" presName="ThreeNodes_2" presStyleLbl="node1" presStyleIdx="1" presStyleCnt="3">
        <dgm:presLayoutVars>
          <dgm:bulletEnabled val="1"/>
        </dgm:presLayoutVars>
      </dgm:prSet>
      <dgm:spPr/>
    </dgm:pt>
    <dgm:pt modelId="{ADEA6B9C-AF91-AF49-958A-ED7AD8B61E77}" type="pres">
      <dgm:prSet presAssocID="{380DDBF0-B2B9-42D9-8F6F-D8617832D94B}" presName="ThreeNodes_3" presStyleLbl="node1" presStyleIdx="2" presStyleCnt="3">
        <dgm:presLayoutVars>
          <dgm:bulletEnabled val="1"/>
        </dgm:presLayoutVars>
      </dgm:prSet>
      <dgm:spPr/>
    </dgm:pt>
    <dgm:pt modelId="{62C95868-9674-9A44-8240-EC4860A469D1}" type="pres">
      <dgm:prSet presAssocID="{380DDBF0-B2B9-42D9-8F6F-D8617832D94B}" presName="ThreeConn_1-2" presStyleLbl="fgAccFollowNode1" presStyleIdx="0" presStyleCnt="2">
        <dgm:presLayoutVars>
          <dgm:bulletEnabled val="1"/>
        </dgm:presLayoutVars>
      </dgm:prSet>
      <dgm:spPr/>
    </dgm:pt>
    <dgm:pt modelId="{5F2CCEB2-5BBB-F242-A8D4-A63F5C315EDF}" type="pres">
      <dgm:prSet presAssocID="{380DDBF0-B2B9-42D9-8F6F-D8617832D94B}" presName="ThreeConn_2-3" presStyleLbl="fgAccFollowNode1" presStyleIdx="1" presStyleCnt="2">
        <dgm:presLayoutVars>
          <dgm:bulletEnabled val="1"/>
        </dgm:presLayoutVars>
      </dgm:prSet>
      <dgm:spPr/>
    </dgm:pt>
    <dgm:pt modelId="{7F6B5DE8-8F46-2448-8203-EF6586915FB2}" type="pres">
      <dgm:prSet presAssocID="{380DDBF0-B2B9-42D9-8F6F-D8617832D94B}" presName="ThreeNodes_1_text" presStyleLbl="node1" presStyleIdx="2" presStyleCnt="3">
        <dgm:presLayoutVars>
          <dgm:bulletEnabled val="1"/>
        </dgm:presLayoutVars>
      </dgm:prSet>
      <dgm:spPr/>
    </dgm:pt>
    <dgm:pt modelId="{CE284465-4891-A44F-AAB6-58321802A689}" type="pres">
      <dgm:prSet presAssocID="{380DDBF0-B2B9-42D9-8F6F-D8617832D94B}" presName="ThreeNodes_2_text" presStyleLbl="node1" presStyleIdx="2" presStyleCnt="3">
        <dgm:presLayoutVars>
          <dgm:bulletEnabled val="1"/>
        </dgm:presLayoutVars>
      </dgm:prSet>
      <dgm:spPr/>
    </dgm:pt>
    <dgm:pt modelId="{4E6499BF-FE8C-0941-917D-DAD92084120D}" type="pres">
      <dgm:prSet presAssocID="{380DDBF0-B2B9-42D9-8F6F-D8617832D94B}" presName="ThreeNodes_3_text" presStyleLbl="node1" presStyleIdx="2" presStyleCnt="3">
        <dgm:presLayoutVars>
          <dgm:bulletEnabled val="1"/>
        </dgm:presLayoutVars>
      </dgm:prSet>
      <dgm:spPr/>
    </dgm:pt>
  </dgm:ptLst>
  <dgm:cxnLst>
    <dgm:cxn modelId="{07FE9413-0843-8F43-B9DC-67F8C61A7B3F}" type="presOf" srcId="{380DDBF0-B2B9-42D9-8F6F-D8617832D94B}" destId="{1EAC84CF-3D47-0E4E-A1C9-D1C645104D85}" srcOrd="0" destOrd="0" presId="urn:microsoft.com/office/officeart/2005/8/layout/vProcess5"/>
    <dgm:cxn modelId="{C2322C19-A24B-EE47-A717-2C0DE10254F2}" type="presOf" srcId="{B871EE84-834D-48EB-951D-46CE880F4325}" destId="{62C95868-9674-9A44-8240-EC4860A469D1}" srcOrd="0" destOrd="0" presId="urn:microsoft.com/office/officeart/2005/8/layout/vProcess5"/>
    <dgm:cxn modelId="{463DB82F-EF39-9540-A662-A013E996E201}" type="presOf" srcId="{E6697494-A9CF-4455-95FB-A9744933184C}" destId="{5201A947-FE2F-D447-B112-AA9DF922DA30}" srcOrd="0" destOrd="0" presId="urn:microsoft.com/office/officeart/2005/8/layout/vProcess5"/>
    <dgm:cxn modelId="{B8CCC14F-D9EB-2C40-B77C-CADF6B1C6D92}" type="presOf" srcId="{E6697494-A9CF-4455-95FB-A9744933184C}" destId="{7F6B5DE8-8F46-2448-8203-EF6586915FB2}" srcOrd="1" destOrd="0" presId="urn:microsoft.com/office/officeart/2005/8/layout/vProcess5"/>
    <dgm:cxn modelId="{E1325E58-83EE-7542-BB98-086A88726703}" type="presOf" srcId="{EA46CE9C-7FF1-4AD5-8039-7E48CA6DF690}" destId="{ADEA6B9C-AF91-AF49-958A-ED7AD8B61E77}" srcOrd="0" destOrd="0" presId="urn:microsoft.com/office/officeart/2005/8/layout/vProcess5"/>
    <dgm:cxn modelId="{76230E5A-46EC-4E0D-BA11-84F87CE085A8}" srcId="{380DDBF0-B2B9-42D9-8F6F-D8617832D94B}" destId="{E6697494-A9CF-4455-95FB-A9744933184C}" srcOrd="0" destOrd="0" parTransId="{CD3FF58B-AFEA-441F-BBD8-A01CCCBF5457}" sibTransId="{B871EE84-834D-48EB-951D-46CE880F4325}"/>
    <dgm:cxn modelId="{8C9F7366-F49C-7B4A-8BBB-46DC49B5D832}" type="presOf" srcId="{31BC7DE2-6281-489F-86B7-BD88CED5C227}" destId="{CE284465-4891-A44F-AAB6-58321802A689}" srcOrd="1" destOrd="0" presId="urn:microsoft.com/office/officeart/2005/8/layout/vProcess5"/>
    <dgm:cxn modelId="{D740BBA0-1957-DC43-8A87-FE06DA9430AD}" type="presOf" srcId="{EA46CE9C-7FF1-4AD5-8039-7E48CA6DF690}" destId="{4E6499BF-FE8C-0941-917D-DAD92084120D}" srcOrd="1" destOrd="0" presId="urn:microsoft.com/office/officeart/2005/8/layout/vProcess5"/>
    <dgm:cxn modelId="{CC8E18B9-0D4C-40D4-ACD1-5547B60C36EF}" srcId="{380DDBF0-B2B9-42D9-8F6F-D8617832D94B}" destId="{31BC7DE2-6281-489F-86B7-BD88CED5C227}" srcOrd="1" destOrd="0" parTransId="{41CB360C-28C1-4AB1-AAFA-18A6C9235846}" sibTransId="{22C9BB07-E2D5-41BA-B643-B86AF9B7EC2C}"/>
    <dgm:cxn modelId="{B7A68FCE-6791-3F4F-8D9F-8194FDDA5067}" type="presOf" srcId="{22C9BB07-E2D5-41BA-B643-B86AF9B7EC2C}" destId="{5F2CCEB2-5BBB-F242-A8D4-A63F5C315EDF}" srcOrd="0" destOrd="0" presId="urn:microsoft.com/office/officeart/2005/8/layout/vProcess5"/>
    <dgm:cxn modelId="{E49596D5-8A7B-FD47-A445-D94B544BE6CB}" type="presOf" srcId="{31BC7DE2-6281-489F-86B7-BD88CED5C227}" destId="{989E6809-5198-1347-9042-58B883DF9F7B}" srcOrd="0" destOrd="0" presId="urn:microsoft.com/office/officeart/2005/8/layout/vProcess5"/>
    <dgm:cxn modelId="{2C4E15F8-5797-42F4-BE40-8B6A3523CA2D}" srcId="{380DDBF0-B2B9-42D9-8F6F-D8617832D94B}" destId="{EA46CE9C-7FF1-4AD5-8039-7E48CA6DF690}" srcOrd="2" destOrd="0" parTransId="{5BA76BDB-E9AF-4CD0-AE60-C9E2E286AF22}" sibTransId="{30A9280A-4A2C-4A45-9945-791AD7AE3D33}"/>
    <dgm:cxn modelId="{2B3E7715-ADB2-6047-9AE2-7CA96D7CF23E}" type="presParOf" srcId="{1EAC84CF-3D47-0E4E-A1C9-D1C645104D85}" destId="{AD9BA0B2-FB5D-5C40-B607-567C1BA62656}" srcOrd="0" destOrd="0" presId="urn:microsoft.com/office/officeart/2005/8/layout/vProcess5"/>
    <dgm:cxn modelId="{F69CADC0-E6BE-2B47-A8D7-B754C379F59A}" type="presParOf" srcId="{1EAC84CF-3D47-0E4E-A1C9-D1C645104D85}" destId="{5201A947-FE2F-D447-B112-AA9DF922DA30}" srcOrd="1" destOrd="0" presId="urn:microsoft.com/office/officeart/2005/8/layout/vProcess5"/>
    <dgm:cxn modelId="{70DB7760-F108-2145-A7AF-3BFB25A3F2D4}" type="presParOf" srcId="{1EAC84CF-3D47-0E4E-A1C9-D1C645104D85}" destId="{989E6809-5198-1347-9042-58B883DF9F7B}" srcOrd="2" destOrd="0" presId="urn:microsoft.com/office/officeart/2005/8/layout/vProcess5"/>
    <dgm:cxn modelId="{ED587546-CCB0-9E4D-A8C1-630022718E3F}" type="presParOf" srcId="{1EAC84CF-3D47-0E4E-A1C9-D1C645104D85}" destId="{ADEA6B9C-AF91-AF49-958A-ED7AD8B61E77}" srcOrd="3" destOrd="0" presId="urn:microsoft.com/office/officeart/2005/8/layout/vProcess5"/>
    <dgm:cxn modelId="{603B09E0-3C87-FB4D-8B35-6E677217FEAE}" type="presParOf" srcId="{1EAC84CF-3D47-0E4E-A1C9-D1C645104D85}" destId="{62C95868-9674-9A44-8240-EC4860A469D1}" srcOrd="4" destOrd="0" presId="urn:microsoft.com/office/officeart/2005/8/layout/vProcess5"/>
    <dgm:cxn modelId="{CF856634-2CFC-5941-84A3-100B0E53A590}" type="presParOf" srcId="{1EAC84CF-3D47-0E4E-A1C9-D1C645104D85}" destId="{5F2CCEB2-5BBB-F242-A8D4-A63F5C315EDF}" srcOrd="5" destOrd="0" presId="urn:microsoft.com/office/officeart/2005/8/layout/vProcess5"/>
    <dgm:cxn modelId="{133533EE-989B-D64D-888D-46CB82171331}" type="presParOf" srcId="{1EAC84CF-3D47-0E4E-A1C9-D1C645104D85}" destId="{7F6B5DE8-8F46-2448-8203-EF6586915FB2}" srcOrd="6" destOrd="0" presId="urn:microsoft.com/office/officeart/2005/8/layout/vProcess5"/>
    <dgm:cxn modelId="{01664DCA-58D6-4C40-B940-03BEE6C85007}" type="presParOf" srcId="{1EAC84CF-3D47-0E4E-A1C9-D1C645104D85}" destId="{CE284465-4891-A44F-AAB6-58321802A689}" srcOrd="7" destOrd="0" presId="urn:microsoft.com/office/officeart/2005/8/layout/vProcess5"/>
    <dgm:cxn modelId="{D8B621D2-BD94-F445-9C38-E849D26092F0}" type="presParOf" srcId="{1EAC84CF-3D47-0E4E-A1C9-D1C645104D85}" destId="{4E6499BF-FE8C-0941-917D-DAD92084120D}"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CA52968-EAB4-481E-A294-91685A0F8136}"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E2B9461C-98B0-404F-9820-F136A88A8B40}">
      <dgm:prSet/>
      <dgm:spPr/>
      <dgm:t>
        <a:bodyPr/>
        <a:lstStyle/>
        <a:p>
          <a:r>
            <a:rPr lang="en-US"/>
            <a:t>Straw man: when you respond to what you think a writer is saying rather than what they are actually saying</a:t>
          </a:r>
        </a:p>
      </dgm:t>
    </dgm:pt>
    <dgm:pt modelId="{6A2EC6D8-D043-414A-B1D3-D26B46149DF6}" type="parTrans" cxnId="{BB724BE2-DAC9-4C56-B3EA-3392DC6295AD}">
      <dgm:prSet/>
      <dgm:spPr/>
      <dgm:t>
        <a:bodyPr/>
        <a:lstStyle/>
        <a:p>
          <a:endParaRPr lang="en-US"/>
        </a:p>
      </dgm:t>
    </dgm:pt>
    <dgm:pt modelId="{3FAA9B32-D275-46D1-9EE4-A8B491D430B2}" type="sibTrans" cxnId="{BB724BE2-DAC9-4C56-B3EA-3392DC6295AD}">
      <dgm:prSet/>
      <dgm:spPr/>
      <dgm:t>
        <a:bodyPr/>
        <a:lstStyle/>
        <a:p>
          <a:endParaRPr lang="en-US"/>
        </a:p>
      </dgm:t>
    </dgm:pt>
    <dgm:pt modelId="{02367F6B-CC68-448E-80CE-D6850432C076}">
      <dgm:prSet/>
      <dgm:spPr/>
      <dgm:t>
        <a:bodyPr/>
        <a:lstStyle/>
        <a:p>
          <a:r>
            <a:rPr lang="en-US" i="1"/>
            <a:t>Ad hominem: </a:t>
          </a:r>
          <a:r>
            <a:rPr lang="en-US"/>
            <a:t>when you respond to the writer, not the writing</a:t>
          </a:r>
        </a:p>
      </dgm:t>
    </dgm:pt>
    <dgm:pt modelId="{AE8F72F4-EC58-4566-B309-91B109F415D6}" type="parTrans" cxnId="{DACB6B16-E87A-4C2C-A2BB-A4C891006168}">
      <dgm:prSet/>
      <dgm:spPr/>
      <dgm:t>
        <a:bodyPr/>
        <a:lstStyle/>
        <a:p>
          <a:endParaRPr lang="en-US"/>
        </a:p>
      </dgm:t>
    </dgm:pt>
    <dgm:pt modelId="{7E40595F-FC27-42B5-B607-58195A9DA033}" type="sibTrans" cxnId="{DACB6B16-E87A-4C2C-A2BB-A4C891006168}">
      <dgm:prSet/>
      <dgm:spPr/>
      <dgm:t>
        <a:bodyPr/>
        <a:lstStyle/>
        <a:p>
          <a:endParaRPr lang="en-US"/>
        </a:p>
      </dgm:t>
    </dgm:pt>
    <dgm:pt modelId="{506A0B95-D1E4-470E-B5D1-1EEBA9CCC999}">
      <dgm:prSet/>
      <dgm:spPr/>
      <dgm:t>
        <a:bodyPr/>
        <a:lstStyle/>
        <a:p>
          <a:r>
            <a:rPr lang="en-US"/>
            <a:t>Hasty conclusions: when you jump to a judgement of an argument based on a small part of it</a:t>
          </a:r>
        </a:p>
      </dgm:t>
    </dgm:pt>
    <dgm:pt modelId="{3DC8E3B5-9B47-42B5-97C1-5890B0F5A056}" type="parTrans" cxnId="{94433464-52C4-4776-A609-FAF26001AF40}">
      <dgm:prSet/>
      <dgm:spPr/>
      <dgm:t>
        <a:bodyPr/>
        <a:lstStyle/>
        <a:p>
          <a:endParaRPr lang="en-US"/>
        </a:p>
      </dgm:t>
    </dgm:pt>
    <dgm:pt modelId="{64F3C767-3A28-42BC-88E5-43E6EB6F6314}" type="sibTrans" cxnId="{94433464-52C4-4776-A609-FAF26001AF40}">
      <dgm:prSet/>
      <dgm:spPr/>
      <dgm:t>
        <a:bodyPr/>
        <a:lstStyle/>
        <a:p>
          <a:endParaRPr lang="en-US"/>
        </a:p>
      </dgm:t>
    </dgm:pt>
    <dgm:pt modelId="{FE577B40-C21E-4E1B-880D-25E9FED309EB}">
      <dgm:prSet/>
      <dgm:spPr/>
      <dgm:t>
        <a:bodyPr/>
        <a:lstStyle/>
        <a:p>
          <a:r>
            <a:rPr lang="en-US" dirty="0"/>
            <a:t>Red herring arguments: when you make an argument that seems to be related, but is actually a distraction </a:t>
          </a:r>
        </a:p>
      </dgm:t>
    </dgm:pt>
    <dgm:pt modelId="{63577BD6-287B-40A6-BAFE-F8C87CF65AF5}" type="parTrans" cxnId="{CCD7EACA-7870-4200-8532-C990B5A9EEEE}">
      <dgm:prSet/>
      <dgm:spPr/>
      <dgm:t>
        <a:bodyPr/>
        <a:lstStyle/>
        <a:p>
          <a:endParaRPr lang="en-US"/>
        </a:p>
      </dgm:t>
    </dgm:pt>
    <dgm:pt modelId="{75E7C9F7-30B3-4EC3-82E2-4357EDE93BD1}" type="sibTrans" cxnId="{CCD7EACA-7870-4200-8532-C990B5A9EEEE}">
      <dgm:prSet/>
      <dgm:spPr/>
      <dgm:t>
        <a:bodyPr/>
        <a:lstStyle/>
        <a:p>
          <a:endParaRPr lang="en-US"/>
        </a:p>
      </dgm:t>
    </dgm:pt>
    <dgm:pt modelId="{E3B68660-6F17-4FA7-9108-BCE1429276D8}" type="pres">
      <dgm:prSet presAssocID="{7CA52968-EAB4-481E-A294-91685A0F8136}" presName="root" presStyleCnt="0">
        <dgm:presLayoutVars>
          <dgm:dir/>
          <dgm:resizeHandles val="exact"/>
        </dgm:presLayoutVars>
      </dgm:prSet>
      <dgm:spPr/>
    </dgm:pt>
    <dgm:pt modelId="{7EA66B0F-D014-4078-AB92-EDC1F56BC6F0}" type="pres">
      <dgm:prSet presAssocID="{E2B9461C-98B0-404F-9820-F136A88A8B40}" presName="compNode" presStyleCnt="0"/>
      <dgm:spPr/>
    </dgm:pt>
    <dgm:pt modelId="{25E95EBE-80F8-470E-B2F5-B6BFF54D7497}" type="pres">
      <dgm:prSet presAssocID="{E2B9461C-98B0-404F-9820-F136A88A8B40}" presName="bgRect" presStyleLbl="bgShp" presStyleIdx="0" presStyleCnt="4"/>
      <dgm:spPr/>
    </dgm:pt>
    <dgm:pt modelId="{73ED0788-AB4D-41D2-B1BD-F79F2CFBA6F1}" type="pres">
      <dgm:prSet presAssocID="{E2B9461C-98B0-404F-9820-F136A88A8B40}"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Quotes"/>
        </a:ext>
      </dgm:extLst>
    </dgm:pt>
    <dgm:pt modelId="{7044DE07-E7AE-4943-9952-8BFFBFD565A9}" type="pres">
      <dgm:prSet presAssocID="{E2B9461C-98B0-404F-9820-F136A88A8B40}" presName="spaceRect" presStyleCnt="0"/>
      <dgm:spPr/>
    </dgm:pt>
    <dgm:pt modelId="{F5132761-FBE2-4C96-9E69-189DC54ED9A5}" type="pres">
      <dgm:prSet presAssocID="{E2B9461C-98B0-404F-9820-F136A88A8B40}" presName="parTx" presStyleLbl="revTx" presStyleIdx="0" presStyleCnt="4">
        <dgm:presLayoutVars>
          <dgm:chMax val="0"/>
          <dgm:chPref val="0"/>
        </dgm:presLayoutVars>
      </dgm:prSet>
      <dgm:spPr/>
    </dgm:pt>
    <dgm:pt modelId="{0FCBEE92-733E-471B-8DD4-A0BC4E3D996E}" type="pres">
      <dgm:prSet presAssocID="{3FAA9B32-D275-46D1-9EE4-A8B491D430B2}" presName="sibTrans" presStyleCnt="0"/>
      <dgm:spPr/>
    </dgm:pt>
    <dgm:pt modelId="{BEB2F150-8E57-48E9-9F45-6C0EAE28FE24}" type="pres">
      <dgm:prSet presAssocID="{02367F6B-CC68-448E-80CE-D6850432C076}" presName="compNode" presStyleCnt="0"/>
      <dgm:spPr/>
    </dgm:pt>
    <dgm:pt modelId="{64FE82E3-AD68-4FB7-A2CF-49E7DA293885}" type="pres">
      <dgm:prSet presAssocID="{02367F6B-CC68-448E-80CE-D6850432C076}" presName="bgRect" presStyleLbl="bgShp" presStyleIdx="1" presStyleCnt="4"/>
      <dgm:spPr/>
    </dgm:pt>
    <dgm:pt modelId="{B1CE067D-4507-4304-8C27-B84311BD89B3}" type="pres">
      <dgm:prSet presAssocID="{02367F6B-CC68-448E-80CE-D6850432C07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Pencil"/>
        </a:ext>
      </dgm:extLst>
    </dgm:pt>
    <dgm:pt modelId="{4D79D369-4758-4FB7-A3B0-F9BEFE22DB10}" type="pres">
      <dgm:prSet presAssocID="{02367F6B-CC68-448E-80CE-D6850432C076}" presName="spaceRect" presStyleCnt="0"/>
      <dgm:spPr/>
    </dgm:pt>
    <dgm:pt modelId="{7879B527-255E-4DCA-9819-22FC673B164E}" type="pres">
      <dgm:prSet presAssocID="{02367F6B-CC68-448E-80CE-D6850432C076}" presName="parTx" presStyleLbl="revTx" presStyleIdx="1" presStyleCnt="4">
        <dgm:presLayoutVars>
          <dgm:chMax val="0"/>
          <dgm:chPref val="0"/>
        </dgm:presLayoutVars>
      </dgm:prSet>
      <dgm:spPr/>
    </dgm:pt>
    <dgm:pt modelId="{62C8A295-0AF6-4978-9641-BEE48FD54E8C}" type="pres">
      <dgm:prSet presAssocID="{7E40595F-FC27-42B5-B607-58195A9DA033}" presName="sibTrans" presStyleCnt="0"/>
      <dgm:spPr/>
    </dgm:pt>
    <dgm:pt modelId="{A1DAD1AD-70C5-488E-A67C-D9405A6A3DFD}" type="pres">
      <dgm:prSet presAssocID="{506A0B95-D1E4-470E-B5D1-1EEBA9CCC999}" presName="compNode" presStyleCnt="0"/>
      <dgm:spPr/>
    </dgm:pt>
    <dgm:pt modelId="{CC210178-D6E3-4608-ADF0-2EE3D830059E}" type="pres">
      <dgm:prSet presAssocID="{506A0B95-D1E4-470E-B5D1-1EEBA9CCC999}" presName="bgRect" presStyleLbl="bgShp" presStyleIdx="2" presStyleCnt="4"/>
      <dgm:spPr/>
    </dgm:pt>
    <dgm:pt modelId="{7D246637-C7E8-4FCD-9793-634B3C0FF2C5}" type="pres">
      <dgm:prSet presAssocID="{506A0B95-D1E4-470E-B5D1-1EEBA9CCC99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avel"/>
        </a:ext>
      </dgm:extLst>
    </dgm:pt>
    <dgm:pt modelId="{A63CF090-BC65-44D6-BEDA-14218BAEB0CE}" type="pres">
      <dgm:prSet presAssocID="{506A0B95-D1E4-470E-B5D1-1EEBA9CCC999}" presName="spaceRect" presStyleCnt="0"/>
      <dgm:spPr/>
    </dgm:pt>
    <dgm:pt modelId="{5032D972-48C0-433A-A500-686C2EA6AB2D}" type="pres">
      <dgm:prSet presAssocID="{506A0B95-D1E4-470E-B5D1-1EEBA9CCC999}" presName="parTx" presStyleLbl="revTx" presStyleIdx="2" presStyleCnt="4">
        <dgm:presLayoutVars>
          <dgm:chMax val="0"/>
          <dgm:chPref val="0"/>
        </dgm:presLayoutVars>
      </dgm:prSet>
      <dgm:spPr/>
    </dgm:pt>
    <dgm:pt modelId="{8D0DBFB7-47E2-480C-845C-E4B4109FB818}" type="pres">
      <dgm:prSet presAssocID="{64F3C767-3A28-42BC-88E5-43E6EB6F6314}" presName="sibTrans" presStyleCnt="0"/>
      <dgm:spPr/>
    </dgm:pt>
    <dgm:pt modelId="{099AAE9D-1B56-4628-9503-664AB88309E8}" type="pres">
      <dgm:prSet presAssocID="{FE577B40-C21E-4E1B-880D-25E9FED309EB}" presName="compNode" presStyleCnt="0"/>
      <dgm:spPr/>
    </dgm:pt>
    <dgm:pt modelId="{311D705D-45FF-49C1-8C54-A965CD687A2E}" type="pres">
      <dgm:prSet presAssocID="{FE577B40-C21E-4E1B-880D-25E9FED309EB}" presName="bgRect" presStyleLbl="bgShp" presStyleIdx="3" presStyleCnt="4"/>
      <dgm:spPr/>
    </dgm:pt>
    <dgm:pt modelId="{316E1AC5-BED6-4531-BF8F-3B823C767E7F}" type="pres">
      <dgm:prSet presAssocID="{FE577B40-C21E-4E1B-880D-25E9FED309EB}"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rab"/>
        </a:ext>
      </dgm:extLst>
    </dgm:pt>
    <dgm:pt modelId="{A6D0C82D-2267-40F5-B0D9-0BDA8F4551EE}" type="pres">
      <dgm:prSet presAssocID="{FE577B40-C21E-4E1B-880D-25E9FED309EB}" presName="spaceRect" presStyleCnt="0"/>
      <dgm:spPr/>
    </dgm:pt>
    <dgm:pt modelId="{2E186835-7184-4120-AC08-47F4D0F3A6F0}" type="pres">
      <dgm:prSet presAssocID="{FE577B40-C21E-4E1B-880D-25E9FED309EB}" presName="parTx" presStyleLbl="revTx" presStyleIdx="3" presStyleCnt="4">
        <dgm:presLayoutVars>
          <dgm:chMax val="0"/>
          <dgm:chPref val="0"/>
        </dgm:presLayoutVars>
      </dgm:prSet>
      <dgm:spPr/>
    </dgm:pt>
  </dgm:ptLst>
  <dgm:cxnLst>
    <dgm:cxn modelId="{3575C00C-2D82-4929-9835-69E6614050E3}" type="presOf" srcId="{FE577B40-C21E-4E1B-880D-25E9FED309EB}" destId="{2E186835-7184-4120-AC08-47F4D0F3A6F0}" srcOrd="0" destOrd="0" presId="urn:microsoft.com/office/officeart/2018/2/layout/IconVerticalSolidList"/>
    <dgm:cxn modelId="{DACB6B16-E87A-4C2C-A2BB-A4C891006168}" srcId="{7CA52968-EAB4-481E-A294-91685A0F8136}" destId="{02367F6B-CC68-448E-80CE-D6850432C076}" srcOrd="1" destOrd="0" parTransId="{AE8F72F4-EC58-4566-B309-91B109F415D6}" sibTransId="{7E40595F-FC27-42B5-B607-58195A9DA033}"/>
    <dgm:cxn modelId="{5D949426-C17A-477F-B0F5-405FCCB8344C}" type="presOf" srcId="{02367F6B-CC68-448E-80CE-D6850432C076}" destId="{7879B527-255E-4DCA-9819-22FC673B164E}" srcOrd="0" destOrd="0" presId="urn:microsoft.com/office/officeart/2018/2/layout/IconVerticalSolidList"/>
    <dgm:cxn modelId="{94433464-52C4-4776-A609-FAF26001AF40}" srcId="{7CA52968-EAB4-481E-A294-91685A0F8136}" destId="{506A0B95-D1E4-470E-B5D1-1EEBA9CCC999}" srcOrd="2" destOrd="0" parTransId="{3DC8E3B5-9B47-42B5-97C1-5890B0F5A056}" sibTransId="{64F3C767-3A28-42BC-88E5-43E6EB6F6314}"/>
    <dgm:cxn modelId="{4F42A26B-0C10-4CAB-8E7F-A9FAE0CB7FC9}" type="presOf" srcId="{7CA52968-EAB4-481E-A294-91685A0F8136}" destId="{E3B68660-6F17-4FA7-9108-BCE1429276D8}" srcOrd="0" destOrd="0" presId="urn:microsoft.com/office/officeart/2018/2/layout/IconVerticalSolidList"/>
    <dgm:cxn modelId="{8F14F4AB-8748-42B0-BA3A-29404B9FA959}" type="presOf" srcId="{E2B9461C-98B0-404F-9820-F136A88A8B40}" destId="{F5132761-FBE2-4C96-9E69-189DC54ED9A5}" srcOrd="0" destOrd="0" presId="urn:microsoft.com/office/officeart/2018/2/layout/IconVerticalSolidList"/>
    <dgm:cxn modelId="{BF7C8AAE-0FE6-4082-A347-58D1506ABB5B}" type="presOf" srcId="{506A0B95-D1E4-470E-B5D1-1EEBA9CCC999}" destId="{5032D972-48C0-433A-A500-686C2EA6AB2D}" srcOrd="0" destOrd="0" presId="urn:microsoft.com/office/officeart/2018/2/layout/IconVerticalSolidList"/>
    <dgm:cxn modelId="{CCD7EACA-7870-4200-8532-C990B5A9EEEE}" srcId="{7CA52968-EAB4-481E-A294-91685A0F8136}" destId="{FE577B40-C21E-4E1B-880D-25E9FED309EB}" srcOrd="3" destOrd="0" parTransId="{63577BD6-287B-40A6-BAFE-F8C87CF65AF5}" sibTransId="{75E7C9F7-30B3-4EC3-82E2-4357EDE93BD1}"/>
    <dgm:cxn modelId="{BB724BE2-DAC9-4C56-B3EA-3392DC6295AD}" srcId="{7CA52968-EAB4-481E-A294-91685A0F8136}" destId="{E2B9461C-98B0-404F-9820-F136A88A8B40}" srcOrd="0" destOrd="0" parTransId="{6A2EC6D8-D043-414A-B1D3-D26B46149DF6}" sibTransId="{3FAA9B32-D275-46D1-9EE4-A8B491D430B2}"/>
    <dgm:cxn modelId="{32AFF6F1-B10B-4D7C-A5F9-D94D689938F7}" type="presParOf" srcId="{E3B68660-6F17-4FA7-9108-BCE1429276D8}" destId="{7EA66B0F-D014-4078-AB92-EDC1F56BC6F0}" srcOrd="0" destOrd="0" presId="urn:microsoft.com/office/officeart/2018/2/layout/IconVerticalSolidList"/>
    <dgm:cxn modelId="{CB982063-F601-4FE3-A9CE-D2848FCC0255}" type="presParOf" srcId="{7EA66B0F-D014-4078-AB92-EDC1F56BC6F0}" destId="{25E95EBE-80F8-470E-B2F5-B6BFF54D7497}" srcOrd="0" destOrd="0" presId="urn:microsoft.com/office/officeart/2018/2/layout/IconVerticalSolidList"/>
    <dgm:cxn modelId="{21ED2256-4E02-4E74-A8C8-21180F2D6C53}" type="presParOf" srcId="{7EA66B0F-D014-4078-AB92-EDC1F56BC6F0}" destId="{73ED0788-AB4D-41D2-B1BD-F79F2CFBA6F1}" srcOrd="1" destOrd="0" presId="urn:microsoft.com/office/officeart/2018/2/layout/IconVerticalSolidList"/>
    <dgm:cxn modelId="{77FA43AA-F4BA-40F8-BCE1-4C71125B4118}" type="presParOf" srcId="{7EA66B0F-D014-4078-AB92-EDC1F56BC6F0}" destId="{7044DE07-E7AE-4943-9952-8BFFBFD565A9}" srcOrd="2" destOrd="0" presId="urn:microsoft.com/office/officeart/2018/2/layout/IconVerticalSolidList"/>
    <dgm:cxn modelId="{1C7048E4-FBC5-4926-8E5D-3125B682F87B}" type="presParOf" srcId="{7EA66B0F-D014-4078-AB92-EDC1F56BC6F0}" destId="{F5132761-FBE2-4C96-9E69-189DC54ED9A5}" srcOrd="3" destOrd="0" presId="urn:microsoft.com/office/officeart/2018/2/layout/IconVerticalSolidList"/>
    <dgm:cxn modelId="{70F9DCDD-B1EE-4966-8D8D-FA3E854FD374}" type="presParOf" srcId="{E3B68660-6F17-4FA7-9108-BCE1429276D8}" destId="{0FCBEE92-733E-471B-8DD4-A0BC4E3D996E}" srcOrd="1" destOrd="0" presId="urn:microsoft.com/office/officeart/2018/2/layout/IconVerticalSolidList"/>
    <dgm:cxn modelId="{678A3386-C5F9-41D5-A7B8-F671B41FF98A}" type="presParOf" srcId="{E3B68660-6F17-4FA7-9108-BCE1429276D8}" destId="{BEB2F150-8E57-48E9-9F45-6C0EAE28FE24}" srcOrd="2" destOrd="0" presId="urn:microsoft.com/office/officeart/2018/2/layout/IconVerticalSolidList"/>
    <dgm:cxn modelId="{08727BAC-9361-4938-970E-B06065CF8B3F}" type="presParOf" srcId="{BEB2F150-8E57-48E9-9F45-6C0EAE28FE24}" destId="{64FE82E3-AD68-4FB7-A2CF-49E7DA293885}" srcOrd="0" destOrd="0" presId="urn:microsoft.com/office/officeart/2018/2/layout/IconVerticalSolidList"/>
    <dgm:cxn modelId="{63AF1E5B-3A6C-40E1-8B25-0937141DD13E}" type="presParOf" srcId="{BEB2F150-8E57-48E9-9F45-6C0EAE28FE24}" destId="{B1CE067D-4507-4304-8C27-B84311BD89B3}" srcOrd="1" destOrd="0" presId="urn:microsoft.com/office/officeart/2018/2/layout/IconVerticalSolidList"/>
    <dgm:cxn modelId="{30E2103D-8958-4520-A472-52CF7AA75588}" type="presParOf" srcId="{BEB2F150-8E57-48E9-9F45-6C0EAE28FE24}" destId="{4D79D369-4758-4FB7-A3B0-F9BEFE22DB10}" srcOrd="2" destOrd="0" presId="urn:microsoft.com/office/officeart/2018/2/layout/IconVerticalSolidList"/>
    <dgm:cxn modelId="{25C56F50-ED72-4D93-9358-7B09470C321B}" type="presParOf" srcId="{BEB2F150-8E57-48E9-9F45-6C0EAE28FE24}" destId="{7879B527-255E-4DCA-9819-22FC673B164E}" srcOrd="3" destOrd="0" presId="urn:microsoft.com/office/officeart/2018/2/layout/IconVerticalSolidList"/>
    <dgm:cxn modelId="{206FD904-44D8-4874-B4EE-BFA059B512DA}" type="presParOf" srcId="{E3B68660-6F17-4FA7-9108-BCE1429276D8}" destId="{62C8A295-0AF6-4978-9641-BEE48FD54E8C}" srcOrd="3" destOrd="0" presId="urn:microsoft.com/office/officeart/2018/2/layout/IconVerticalSolidList"/>
    <dgm:cxn modelId="{55F9369F-E783-4342-83E9-A21E22F0A9C3}" type="presParOf" srcId="{E3B68660-6F17-4FA7-9108-BCE1429276D8}" destId="{A1DAD1AD-70C5-488E-A67C-D9405A6A3DFD}" srcOrd="4" destOrd="0" presId="urn:microsoft.com/office/officeart/2018/2/layout/IconVerticalSolidList"/>
    <dgm:cxn modelId="{6EF87771-D7CF-450A-A0E9-ADF59E6C5227}" type="presParOf" srcId="{A1DAD1AD-70C5-488E-A67C-D9405A6A3DFD}" destId="{CC210178-D6E3-4608-ADF0-2EE3D830059E}" srcOrd="0" destOrd="0" presId="urn:microsoft.com/office/officeart/2018/2/layout/IconVerticalSolidList"/>
    <dgm:cxn modelId="{6C0F573B-BB16-49E2-9A19-2687E3647300}" type="presParOf" srcId="{A1DAD1AD-70C5-488E-A67C-D9405A6A3DFD}" destId="{7D246637-C7E8-4FCD-9793-634B3C0FF2C5}" srcOrd="1" destOrd="0" presId="urn:microsoft.com/office/officeart/2018/2/layout/IconVerticalSolidList"/>
    <dgm:cxn modelId="{32D3AB41-0532-4853-B9C2-1BF17CF67104}" type="presParOf" srcId="{A1DAD1AD-70C5-488E-A67C-D9405A6A3DFD}" destId="{A63CF090-BC65-44D6-BEDA-14218BAEB0CE}" srcOrd="2" destOrd="0" presId="urn:microsoft.com/office/officeart/2018/2/layout/IconVerticalSolidList"/>
    <dgm:cxn modelId="{A68D0F59-B520-4B5C-8C7F-B008FD43FB23}" type="presParOf" srcId="{A1DAD1AD-70C5-488E-A67C-D9405A6A3DFD}" destId="{5032D972-48C0-433A-A500-686C2EA6AB2D}" srcOrd="3" destOrd="0" presId="urn:microsoft.com/office/officeart/2018/2/layout/IconVerticalSolidList"/>
    <dgm:cxn modelId="{3912B9E4-94E4-47B2-A6CC-F11B121F3722}" type="presParOf" srcId="{E3B68660-6F17-4FA7-9108-BCE1429276D8}" destId="{8D0DBFB7-47E2-480C-845C-E4B4109FB818}" srcOrd="5" destOrd="0" presId="urn:microsoft.com/office/officeart/2018/2/layout/IconVerticalSolidList"/>
    <dgm:cxn modelId="{442F09B9-7717-4BFA-85F9-1B36024D43F3}" type="presParOf" srcId="{E3B68660-6F17-4FA7-9108-BCE1429276D8}" destId="{099AAE9D-1B56-4628-9503-664AB88309E8}" srcOrd="6" destOrd="0" presId="urn:microsoft.com/office/officeart/2018/2/layout/IconVerticalSolidList"/>
    <dgm:cxn modelId="{79836A77-86F5-49F8-9472-539462DC85C9}" type="presParOf" srcId="{099AAE9D-1B56-4628-9503-664AB88309E8}" destId="{311D705D-45FF-49C1-8C54-A965CD687A2E}" srcOrd="0" destOrd="0" presId="urn:microsoft.com/office/officeart/2018/2/layout/IconVerticalSolidList"/>
    <dgm:cxn modelId="{05F21F27-631F-4B8B-95CF-90ED1DF7AA3D}" type="presParOf" srcId="{099AAE9D-1B56-4628-9503-664AB88309E8}" destId="{316E1AC5-BED6-4531-BF8F-3B823C767E7F}" srcOrd="1" destOrd="0" presId="urn:microsoft.com/office/officeart/2018/2/layout/IconVerticalSolidList"/>
    <dgm:cxn modelId="{44E1888F-59AF-4DA7-BF6C-EB5B160A7039}" type="presParOf" srcId="{099AAE9D-1B56-4628-9503-664AB88309E8}" destId="{A6D0C82D-2267-40F5-B0D9-0BDA8F4551EE}" srcOrd="2" destOrd="0" presId="urn:microsoft.com/office/officeart/2018/2/layout/IconVerticalSolidList"/>
    <dgm:cxn modelId="{8B38F871-6740-4C4B-B131-F8262078F396}" type="presParOf" srcId="{099AAE9D-1B56-4628-9503-664AB88309E8}" destId="{2E186835-7184-4120-AC08-47F4D0F3A6F0}"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02839C-D54E-434D-99C4-520FF8A4A56A}">
      <dsp:nvSpPr>
        <dsp:cNvPr id="0" name=""/>
        <dsp:cNvSpPr/>
      </dsp:nvSpPr>
      <dsp:spPr>
        <a:xfrm>
          <a:off x="594024" y="222049"/>
          <a:ext cx="1852875" cy="1852875"/>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B3760A6-2262-47E5-80AD-0519D2F7B5C5}">
      <dsp:nvSpPr>
        <dsp:cNvPr id="0" name=""/>
        <dsp:cNvSpPr/>
      </dsp:nvSpPr>
      <dsp:spPr>
        <a:xfrm>
          <a:off x="988899" y="616924"/>
          <a:ext cx="1063125" cy="10631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4DE53255-9777-4C6D-84F4-6A6397DFA5BC}">
      <dsp:nvSpPr>
        <dsp:cNvPr id="0" name=""/>
        <dsp:cNvSpPr/>
      </dsp:nvSpPr>
      <dsp:spPr>
        <a:xfrm>
          <a:off x="1712" y="2652050"/>
          <a:ext cx="30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a:t>Read the argument carefully</a:t>
          </a:r>
        </a:p>
      </dsp:txBody>
      <dsp:txXfrm>
        <a:off x="1712" y="2652050"/>
        <a:ext cx="3037500" cy="720000"/>
      </dsp:txXfrm>
    </dsp:sp>
    <dsp:sp modelId="{AE4E3095-6A0E-46F0-8DF6-51F7A8B03069}">
      <dsp:nvSpPr>
        <dsp:cNvPr id="0" name=""/>
        <dsp:cNvSpPr/>
      </dsp:nvSpPr>
      <dsp:spPr>
        <a:xfrm>
          <a:off x="4163087" y="222049"/>
          <a:ext cx="1852875" cy="1852875"/>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9CDD736-9004-4330-AEF2-EBC62BD0F06B}">
      <dsp:nvSpPr>
        <dsp:cNvPr id="0" name=""/>
        <dsp:cNvSpPr/>
      </dsp:nvSpPr>
      <dsp:spPr>
        <a:xfrm>
          <a:off x="4557962" y="616924"/>
          <a:ext cx="1063125" cy="10631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75975019-FF20-41FD-8791-245D9BB3348C}">
      <dsp:nvSpPr>
        <dsp:cNvPr id="0" name=""/>
        <dsp:cNvSpPr/>
      </dsp:nvSpPr>
      <dsp:spPr>
        <a:xfrm>
          <a:off x="3570775" y="2652050"/>
          <a:ext cx="30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dirty="0"/>
            <a:t>Consider your position in response</a:t>
          </a:r>
        </a:p>
      </dsp:txBody>
      <dsp:txXfrm>
        <a:off x="3570775" y="2652050"/>
        <a:ext cx="3037500" cy="720000"/>
      </dsp:txXfrm>
    </dsp:sp>
    <dsp:sp modelId="{E07E502E-B1F1-4D36-8678-4812A4607A5E}">
      <dsp:nvSpPr>
        <dsp:cNvPr id="0" name=""/>
        <dsp:cNvSpPr/>
      </dsp:nvSpPr>
      <dsp:spPr>
        <a:xfrm>
          <a:off x="7732150" y="222049"/>
          <a:ext cx="1852875" cy="1852875"/>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2EE0269-67FD-43CD-B898-41CA027C2E0B}">
      <dsp:nvSpPr>
        <dsp:cNvPr id="0" name=""/>
        <dsp:cNvSpPr/>
      </dsp:nvSpPr>
      <dsp:spPr>
        <a:xfrm>
          <a:off x="8127025" y="616924"/>
          <a:ext cx="1063125" cy="106312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A91DB2D3-0886-4260-A8FF-7905CC5BC37C}">
      <dsp:nvSpPr>
        <dsp:cNvPr id="0" name=""/>
        <dsp:cNvSpPr/>
      </dsp:nvSpPr>
      <dsp:spPr>
        <a:xfrm>
          <a:off x="7139837" y="2652050"/>
          <a:ext cx="303750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44550">
            <a:lnSpc>
              <a:spcPct val="90000"/>
            </a:lnSpc>
            <a:spcBef>
              <a:spcPct val="0"/>
            </a:spcBef>
            <a:spcAft>
              <a:spcPct val="35000"/>
            </a:spcAft>
            <a:buNone/>
            <a:defRPr cap="all"/>
          </a:pPr>
          <a:r>
            <a:rPr lang="en-US" sz="1900" kern="1200" dirty="0"/>
            <a:t>Formulate your own argument on the topic</a:t>
          </a:r>
        </a:p>
      </dsp:txBody>
      <dsp:txXfrm>
        <a:off x="7139837" y="2652050"/>
        <a:ext cx="3037500"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01A947-FE2F-D447-B112-AA9DF922DA30}">
      <dsp:nvSpPr>
        <dsp:cNvPr id="0" name=""/>
        <dsp:cNvSpPr/>
      </dsp:nvSpPr>
      <dsp:spPr>
        <a:xfrm>
          <a:off x="0" y="0"/>
          <a:ext cx="5095240" cy="1622826"/>
        </a:xfrm>
        <a:prstGeom prst="roundRect">
          <a:avLst>
            <a:gd name="adj" fmla="val 10000"/>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It might seem obvious, but the first step in responding to another writer’s argument is to read it carefully all the way through with an open mind</a:t>
          </a:r>
        </a:p>
      </dsp:txBody>
      <dsp:txXfrm>
        <a:off x="47531" y="47531"/>
        <a:ext cx="3344083" cy="1527764"/>
      </dsp:txXfrm>
    </dsp:sp>
    <dsp:sp modelId="{989E6809-5198-1347-9042-58B883DF9F7B}">
      <dsp:nvSpPr>
        <dsp:cNvPr id="0" name=""/>
        <dsp:cNvSpPr/>
      </dsp:nvSpPr>
      <dsp:spPr>
        <a:xfrm>
          <a:off x="449579" y="1893297"/>
          <a:ext cx="5095240" cy="1622826"/>
        </a:xfrm>
        <a:prstGeom prst="roundRect">
          <a:avLst>
            <a:gd name="adj" fmla="val 10000"/>
          </a:avLst>
        </a:prstGeom>
        <a:solidFill>
          <a:schemeClr val="accent3">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a:t>By giving careful consideration to the argument, you will be able to develop a more informed position</a:t>
          </a:r>
        </a:p>
      </dsp:txBody>
      <dsp:txXfrm>
        <a:off x="497110" y="1940828"/>
        <a:ext cx="3495760" cy="1527764"/>
      </dsp:txXfrm>
    </dsp:sp>
    <dsp:sp modelId="{ADEA6B9C-AF91-AF49-958A-ED7AD8B61E77}">
      <dsp:nvSpPr>
        <dsp:cNvPr id="0" name=""/>
        <dsp:cNvSpPr/>
      </dsp:nvSpPr>
      <dsp:spPr>
        <a:xfrm>
          <a:off x="899159" y="3786594"/>
          <a:ext cx="5095240" cy="1622826"/>
        </a:xfrm>
        <a:prstGeom prst="roundRect">
          <a:avLst>
            <a:gd name="adj" fmla="val 10000"/>
          </a:avLst>
        </a:prstGeom>
        <a:solidFill>
          <a:schemeClr val="accent4">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You will also avoid misrepresenting what the writer is saying by misunderstanding their point of view or taking any of their words out of context</a:t>
          </a:r>
        </a:p>
      </dsp:txBody>
      <dsp:txXfrm>
        <a:off x="946690" y="3834125"/>
        <a:ext cx="3495760" cy="1527764"/>
      </dsp:txXfrm>
    </dsp:sp>
    <dsp:sp modelId="{62C95868-9674-9A44-8240-EC4860A469D1}">
      <dsp:nvSpPr>
        <dsp:cNvPr id="0" name=""/>
        <dsp:cNvSpPr/>
      </dsp:nvSpPr>
      <dsp:spPr>
        <a:xfrm>
          <a:off x="4040402" y="1230643"/>
          <a:ext cx="1054837" cy="1054837"/>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in">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4277740" y="1230643"/>
        <a:ext cx="580161" cy="793765"/>
      </dsp:txXfrm>
    </dsp:sp>
    <dsp:sp modelId="{5F2CCEB2-5BBB-F242-A8D4-A63F5C315EDF}">
      <dsp:nvSpPr>
        <dsp:cNvPr id="0" name=""/>
        <dsp:cNvSpPr/>
      </dsp:nvSpPr>
      <dsp:spPr>
        <a:xfrm>
          <a:off x="4489982" y="3113121"/>
          <a:ext cx="1054837" cy="1054837"/>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in">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4727320" y="3113121"/>
        <a:ext cx="580161" cy="7937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01A947-FE2F-D447-B112-AA9DF922DA30}">
      <dsp:nvSpPr>
        <dsp:cNvPr id="0" name=""/>
        <dsp:cNvSpPr/>
      </dsp:nvSpPr>
      <dsp:spPr>
        <a:xfrm>
          <a:off x="0" y="0"/>
          <a:ext cx="5095240" cy="1622826"/>
        </a:xfrm>
        <a:prstGeom prst="roundRect">
          <a:avLst>
            <a:gd name="adj" fmla="val 10000"/>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t>Once you have made sure you understand the other writer’s perspective, you can begin to consider your own, nuanced response</a:t>
          </a:r>
        </a:p>
      </dsp:txBody>
      <dsp:txXfrm>
        <a:off x="47531" y="47531"/>
        <a:ext cx="3344083" cy="1527764"/>
      </dsp:txXfrm>
    </dsp:sp>
    <dsp:sp modelId="{989E6809-5198-1347-9042-58B883DF9F7B}">
      <dsp:nvSpPr>
        <dsp:cNvPr id="0" name=""/>
        <dsp:cNvSpPr/>
      </dsp:nvSpPr>
      <dsp:spPr>
        <a:xfrm>
          <a:off x="449579" y="1893297"/>
          <a:ext cx="5095240" cy="1622826"/>
        </a:xfrm>
        <a:prstGeom prst="roundRect">
          <a:avLst>
            <a:gd name="adj" fmla="val 10000"/>
          </a:avLst>
        </a:prstGeom>
        <a:solidFill>
          <a:schemeClr val="accent3">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t>You will probably not agree with everything the writer says or disagree with all of it. You are not obliged to “prove them wrong” or to agree with them just because they are an expert on the topic</a:t>
          </a:r>
        </a:p>
      </dsp:txBody>
      <dsp:txXfrm>
        <a:off x="497110" y="1940828"/>
        <a:ext cx="3495760" cy="1527764"/>
      </dsp:txXfrm>
    </dsp:sp>
    <dsp:sp modelId="{ADEA6B9C-AF91-AF49-958A-ED7AD8B61E77}">
      <dsp:nvSpPr>
        <dsp:cNvPr id="0" name=""/>
        <dsp:cNvSpPr/>
      </dsp:nvSpPr>
      <dsp:spPr>
        <a:xfrm>
          <a:off x="899159" y="3786594"/>
          <a:ext cx="5095240" cy="1622826"/>
        </a:xfrm>
        <a:prstGeom prst="roundRect">
          <a:avLst>
            <a:gd name="adj" fmla="val 10000"/>
          </a:avLst>
        </a:prstGeom>
        <a:solidFill>
          <a:schemeClr val="accent4">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dirty="0"/>
            <a:t>Consider what you do agree with and what you don’t and begin to map your personal view, considering but not reacting to the other writer’s argument</a:t>
          </a:r>
        </a:p>
      </dsp:txBody>
      <dsp:txXfrm>
        <a:off x="946690" y="3834125"/>
        <a:ext cx="3495760" cy="1527764"/>
      </dsp:txXfrm>
    </dsp:sp>
    <dsp:sp modelId="{62C95868-9674-9A44-8240-EC4860A469D1}">
      <dsp:nvSpPr>
        <dsp:cNvPr id="0" name=""/>
        <dsp:cNvSpPr/>
      </dsp:nvSpPr>
      <dsp:spPr>
        <a:xfrm>
          <a:off x="4040402" y="1230643"/>
          <a:ext cx="1054837" cy="1054837"/>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in">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4277740" y="1230643"/>
        <a:ext cx="580161" cy="793765"/>
      </dsp:txXfrm>
    </dsp:sp>
    <dsp:sp modelId="{5F2CCEB2-5BBB-F242-A8D4-A63F5C315EDF}">
      <dsp:nvSpPr>
        <dsp:cNvPr id="0" name=""/>
        <dsp:cNvSpPr/>
      </dsp:nvSpPr>
      <dsp:spPr>
        <a:xfrm>
          <a:off x="4489982" y="3113121"/>
          <a:ext cx="1054837" cy="1054837"/>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in">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4727320" y="3113121"/>
        <a:ext cx="580161" cy="79376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01A947-FE2F-D447-B112-AA9DF922DA30}">
      <dsp:nvSpPr>
        <dsp:cNvPr id="0" name=""/>
        <dsp:cNvSpPr/>
      </dsp:nvSpPr>
      <dsp:spPr>
        <a:xfrm>
          <a:off x="0" y="0"/>
          <a:ext cx="5095240" cy="1622826"/>
        </a:xfrm>
        <a:prstGeom prst="roundRect">
          <a:avLst>
            <a:gd name="adj" fmla="val 10000"/>
          </a:avLst>
        </a:prstGeom>
        <a:solidFill>
          <a:schemeClr val="accent2">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Your argument should be a paper in its own right, aimed at readers who may not have read the argument that you are responding to</a:t>
          </a:r>
        </a:p>
      </dsp:txBody>
      <dsp:txXfrm>
        <a:off x="47531" y="47531"/>
        <a:ext cx="3344083" cy="1527764"/>
      </dsp:txXfrm>
    </dsp:sp>
    <dsp:sp modelId="{989E6809-5198-1347-9042-58B883DF9F7B}">
      <dsp:nvSpPr>
        <dsp:cNvPr id="0" name=""/>
        <dsp:cNvSpPr/>
      </dsp:nvSpPr>
      <dsp:spPr>
        <a:xfrm>
          <a:off x="449579" y="1893297"/>
          <a:ext cx="5095240" cy="1622826"/>
        </a:xfrm>
        <a:prstGeom prst="roundRect">
          <a:avLst>
            <a:gd name="adj" fmla="val 10000"/>
          </a:avLst>
        </a:prstGeom>
        <a:solidFill>
          <a:schemeClr val="accent3">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You</a:t>
          </a:r>
          <a:r>
            <a:rPr lang="en-US" sz="2000" kern="1200" baseline="0" dirty="0"/>
            <a:t> do not need to counter every point that the other writer makes. Structure your paper in the way that makes the most sense for </a:t>
          </a:r>
          <a:r>
            <a:rPr lang="en-US" sz="2000" i="1" kern="1200" baseline="0" dirty="0"/>
            <a:t>your</a:t>
          </a:r>
          <a:r>
            <a:rPr lang="en-US" sz="2000" kern="1200" baseline="0" dirty="0"/>
            <a:t> argument</a:t>
          </a:r>
          <a:endParaRPr lang="en-US" sz="2000" kern="1200" dirty="0"/>
        </a:p>
      </dsp:txBody>
      <dsp:txXfrm>
        <a:off x="497110" y="1940828"/>
        <a:ext cx="3495760" cy="1527764"/>
      </dsp:txXfrm>
    </dsp:sp>
    <dsp:sp modelId="{ADEA6B9C-AF91-AF49-958A-ED7AD8B61E77}">
      <dsp:nvSpPr>
        <dsp:cNvPr id="0" name=""/>
        <dsp:cNvSpPr/>
      </dsp:nvSpPr>
      <dsp:spPr>
        <a:xfrm>
          <a:off x="899159" y="3786594"/>
          <a:ext cx="5095240" cy="1622826"/>
        </a:xfrm>
        <a:prstGeom prst="roundRect">
          <a:avLst>
            <a:gd name="adj" fmla="val 10000"/>
          </a:avLst>
        </a:prstGeom>
        <a:solidFill>
          <a:schemeClr val="accent4">
            <a:hueOff val="0"/>
            <a:satOff val="0"/>
            <a:lumOff val="0"/>
            <a:alphaOff val="0"/>
          </a:schemeClr>
        </a:solidFill>
        <a:ln w="12700"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Think about the scope of your paper and consider writing on just one aspect of the topic</a:t>
          </a:r>
        </a:p>
      </dsp:txBody>
      <dsp:txXfrm>
        <a:off x="946690" y="3834125"/>
        <a:ext cx="3495760" cy="1527764"/>
      </dsp:txXfrm>
    </dsp:sp>
    <dsp:sp modelId="{62C95868-9674-9A44-8240-EC4860A469D1}">
      <dsp:nvSpPr>
        <dsp:cNvPr id="0" name=""/>
        <dsp:cNvSpPr/>
      </dsp:nvSpPr>
      <dsp:spPr>
        <a:xfrm>
          <a:off x="4040402" y="1230643"/>
          <a:ext cx="1054837" cy="1054837"/>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in">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4277740" y="1230643"/>
        <a:ext cx="580161" cy="793765"/>
      </dsp:txXfrm>
    </dsp:sp>
    <dsp:sp modelId="{5F2CCEB2-5BBB-F242-A8D4-A63F5C315EDF}">
      <dsp:nvSpPr>
        <dsp:cNvPr id="0" name=""/>
        <dsp:cNvSpPr/>
      </dsp:nvSpPr>
      <dsp:spPr>
        <a:xfrm>
          <a:off x="4489982" y="3113121"/>
          <a:ext cx="1054837" cy="1054837"/>
        </a:xfrm>
        <a:prstGeom prst="downArrow">
          <a:avLst>
            <a:gd name="adj1" fmla="val 55000"/>
            <a:gd name="adj2" fmla="val 45000"/>
          </a:avLst>
        </a:prstGeom>
        <a:solidFill>
          <a:schemeClr val="accent3">
            <a:tint val="40000"/>
            <a:alpha val="90000"/>
            <a:hueOff val="0"/>
            <a:satOff val="0"/>
            <a:lumOff val="0"/>
            <a:alphaOff val="0"/>
          </a:schemeClr>
        </a:solidFill>
        <a:ln w="12700" cap="flat" cmpd="sng" algn="in">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4727320" y="3113121"/>
        <a:ext cx="580161" cy="79376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E95EBE-80F8-470E-B2F5-B6BFF54D7497}">
      <dsp:nvSpPr>
        <dsp:cNvPr id="0" name=""/>
        <dsp:cNvSpPr/>
      </dsp:nvSpPr>
      <dsp:spPr>
        <a:xfrm>
          <a:off x="0" y="2244"/>
          <a:ext cx="6254749" cy="113776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3ED0788-AB4D-41D2-B1BD-F79F2CFBA6F1}">
      <dsp:nvSpPr>
        <dsp:cNvPr id="0" name=""/>
        <dsp:cNvSpPr/>
      </dsp:nvSpPr>
      <dsp:spPr>
        <a:xfrm>
          <a:off x="344173" y="258241"/>
          <a:ext cx="625769" cy="6257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F5132761-FBE2-4C96-9E69-189DC54ED9A5}">
      <dsp:nvSpPr>
        <dsp:cNvPr id="0" name=""/>
        <dsp:cNvSpPr/>
      </dsp:nvSpPr>
      <dsp:spPr>
        <a:xfrm>
          <a:off x="1314116" y="2244"/>
          <a:ext cx="4940633" cy="1137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413" tIns="120413" rIns="120413" bIns="120413" numCol="1" spcCol="1270" anchor="ctr" anchorCtr="0">
          <a:noAutofit/>
        </a:bodyPr>
        <a:lstStyle/>
        <a:p>
          <a:pPr marL="0" lvl="0" indent="0" algn="l" defTabSz="977900">
            <a:lnSpc>
              <a:spcPct val="90000"/>
            </a:lnSpc>
            <a:spcBef>
              <a:spcPct val="0"/>
            </a:spcBef>
            <a:spcAft>
              <a:spcPct val="35000"/>
            </a:spcAft>
            <a:buNone/>
          </a:pPr>
          <a:r>
            <a:rPr lang="en-US" sz="2200" kern="1200"/>
            <a:t>Straw man: when you respond to what you think a writer is saying rather than what they are actually saying</a:t>
          </a:r>
        </a:p>
      </dsp:txBody>
      <dsp:txXfrm>
        <a:off x="1314116" y="2244"/>
        <a:ext cx="4940633" cy="1137763"/>
      </dsp:txXfrm>
    </dsp:sp>
    <dsp:sp modelId="{64FE82E3-AD68-4FB7-A2CF-49E7DA293885}">
      <dsp:nvSpPr>
        <dsp:cNvPr id="0" name=""/>
        <dsp:cNvSpPr/>
      </dsp:nvSpPr>
      <dsp:spPr>
        <a:xfrm>
          <a:off x="0" y="1424448"/>
          <a:ext cx="6254749" cy="113776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1CE067D-4507-4304-8C27-B84311BD89B3}">
      <dsp:nvSpPr>
        <dsp:cNvPr id="0" name=""/>
        <dsp:cNvSpPr/>
      </dsp:nvSpPr>
      <dsp:spPr>
        <a:xfrm>
          <a:off x="344173" y="1680445"/>
          <a:ext cx="625769" cy="6257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7879B527-255E-4DCA-9819-22FC673B164E}">
      <dsp:nvSpPr>
        <dsp:cNvPr id="0" name=""/>
        <dsp:cNvSpPr/>
      </dsp:nvSpPr>
      <dsp:spPr>
        <a:xfrm>
          <a:off x="1314116" y="1424448"/>
          <a:ext cx="4940633" cy="1137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413" tIns="120413" rIns="120413" bIns="120413" numCol="1" spcCol="1270" anchor="ctr" anchorCtr="0">
          <a:noAutofit/>
        </a:bodyPr>
        <a:lstStyle/>
        <a:p>
          <a:pPr marL="0" lvl="0" indent="0" algn="l" defTabSz="977900">
            <a:lnSpc>
              <a:spcPct val="90000"/>
            </a:lnSpc>
            <a:spcBef>
              <a:spcPct val="0"/>
            </a:spcBef>
            <a:spcAft>
              <a:spcPct val="35000"/>
            </a:spcAft>
            <a:buNone/>
          </a:pPr>
          <a:r>
            <a:rPr lang="en-US" sz="2200" i="1" kern="1200"/>
            <a:t>Ad hominem: </a:t>
          </a:r>
          <a:r>
            <a:rPr lang="en-US" sz="2200" kern="1200"/>
            <a:t>when you respond to the writer, not the writing</a:t>
          </a:r>
        </a:p>
      </dsp:txBody>
      <dsp:txXfrm>
        <a:off x="1314116" y="1424448"/>
        <a:ext cx="4940633" cy="1137763"/>
      </dsp:txXfrm>
    </dsp:sp>
    <dsp:sp modelId="{CC210178-D6E3-4608-ADF0-2EE3D830059E}">
      <dsp:nvSpPr>
        <dsp:cNvPr id="0" name=""/>
        <dsp:cNvSpPr/>
      </dsp:nvSpPr>
      <dsp:spPr>
        <a:xfrm>
          <a:off x="0" y="2846652"/>
          <a:ext cx="6254749" cy="1137763"/>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D246637-C7E8-4FCD-9793-634B3C0FF2C5}">
      <dsp:nvSpPr>
        <dsp:cNvPr id="0" name=""/>
        <dsp:cNvSpPr/>
      </dsp:nvSpPr>
      <dsp:spPr>
        <a:xfrm>
          <a:off x="344173" y="3102649"/>
          <a:ext cx="625769" cy="6257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5032D972-48C0-433A-A500-686C2EA6AB2D}">
      <dsp:nvSpPr>
        <dsp:cNvPr id="0" name=""/>
        <dsp:cNvSpPr/>
      </dsp:nvSpPr>
      <dsp:spPr>
        <a:xfrm>
          <a:off x="1314116" y="2846652"/>
          <a:ext cx="4940633" cy="1137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413" tIns="120413" rIns="120413" bIns="120413" numCol="1" spcCol="1270" anchor="ctr" anchorCtr="0">
          <a:noAutofit/>
        </a:bodyPr>
        <a:lstStyle/>
        <a:p>
          <a:pPr marL="0" lvl="0" indent="0" algn="l" defTabSz="977900">
            <a:lnSpc>
              <a:spcPct val="90000"/>
            </a:lnSpc>
            <a:spcBef>
              <a:spcPct val="0"/>
            </a:spcBef>
            <a:spcAft>
              <a:spcPct val="35000"/>
            </a:spcAft>
            <a:buNone/>
          </a:pPr>
          <a:r>
            <a:rPr lang="en-US" sz="2200" kern="1200"/>
            <a:t>Hasty conclusions: when you jump to a judgement of an argument based on a small part of it</a:t>
          </a:r>
        </a:p>
      </dsp:txBody>
      <dsp:txXfrm>
        <a:off x="1314116" y="2846652"/>
        <a:ext cx="4940633" cy="1137763"/>
      </dsp:txXfrm>
    </dsp:sp>
    <dsp:sp modelId="{311D705D-45FF-49C1-8C54-A965CD687A2E}">
      <dsp:nvSpPr>
        <dsp:cNvPr id="0" name=""/>
        <dsp:cNvSpPr/>
      </dsp:nvSpPr>
      <dsp:spPr>
        <a:xfrm>
          <a:off x="0" y="4268856"/>
          <a:ext cx="6254749" cy="1137763"/>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16E1AC5-BED6-4531-BF8F-3B823C767E7F}">
      <dsp:nvSpPr>
        <dsp:cNvPr id="0" name=""/>
        <dsp:cNvSpPr/>
      </dsp:nvSpPr>
      <dsp:spPr>
        <a:xfrm>
          <a:off x="344173" y="4524853"/>
          <a:ext cx="625769" cy="62576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2E186835-7184-4120-AC08-47F4D0F3A6F0}">
      <dsp:nvSpPr>
        <dsp:cNvPr id="0" name=""/>
        <dsp:cNvSpPr/>
      </dsp:nvSpPr>
      <dsp:spPr>
        <a:xfrm>
          <a:off x="1314116" y="4268856"/>
          <a:ext cx="4940633" cy="1137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413" tIns="120413" rIns="120413" bIns="120413" numCol="1" spcCol="1270" anchor="ctr" anchorCtr="0">
          <a:noAutofit/>
        </a:bodyPr>
        <a:lstStyle/>
        <a:p>
          <a:pPr marL="0" lvl="0" indent="0" algn="l" defTabSz="977900">
            <a:lnSpc>
              <a:spcPct val="90000"/>
            </a:lnSpc>
            <a:spcBef>
              <a:spcPct val="0"/>
            </a:spcBef>
            <a:spcAft>
              <a:spcPct val="35000"/>
            </a:spcAft>
            <a:buNone/>
          </a:pPr>
          <a:r>
            <a:rPr lang="en-US" sz="2200" kern="1200" dirty="0"/>
            <a:t>Red herring arguments: when you make an argument that seems to be related, but is actually a distraction </a:t>
          </a:r>
        </a:p>
      </dsp:txBody>
      <dsp:txXfrm>
        <a:off x="1314116" y="4268856"/>
        <a:ext cx="4940633" cy="1137763"/>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3/3/21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3/3/21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3/3/21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3/3/21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3/3/21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3/3/21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3/3/21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3/3/21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3/3/21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3/3/21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3/3/21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3/3/21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2DA3D0-B7CF-F244-B3B6-4FC9EE41D210}"/>
              </a:ext>
            </a:extLst>
          </p:cNvPr>
          <p:cNvSpPr>
            <a:spLocks noGrp="1"/>
          </p:cNvSpPr>
          <p:nvPr>
            <p:ph type="ctrTitle"/>
          </p:nvPr>
        </p:nvSpPr>
        <p:spPr/>
        <p:txBody>
          <a:bodyPr/>
          <a:lstStyle/>
          <a:p>
            <a:r>
              <a:rPr lang="en-US" dirty="0"/>
              <a:t>Joining the Conversation</a:t>
            </a:r>
          </a:p>
        </p:txBody>
      </p:sp>
      <p:sp>
        <p:nvSpPr>
          <p:cNvPr id="3" name="Subtitle 2">
            <a:extLst>
              <a:ext uri="{FF2B5EF4-FFF2-40B4-BE49-F238E27FC236}">
                <a16:creationId xmlns:a16="http://schemas.microsoft.com/office/drawing/2014/main" id="{BCBE5D6B-5F34-B442-801E-60EFD9563B83}"/>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4460100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0A7D14-7B67-4022-A8BE-1CCD4A0F1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AE28166F-F3A5-8E4C-A980-1DD16187B237}"/>
              </a:ext>
            </a:extLst>
          </p:cNvPr>
          <p:cNvSpPr>
            <a:spLocks noGrp="1"/>
          </p:cNvSpPr>
          <p:nvPr>
            <p:ph type="title"/>
          </p:nvPr>
        </p:nvSpPr>
        <p:spPr>
          <a:xfrm>
            <a:off x="1251678" y="382385"/>
            <a:ext cx="10178322" cy="1492132"/>
          </a:xfrm>
        </p:spPr>
        <p:txBody>
          <a:bodyPr anchor="ctr">
            <a:normAutofit/>
          </a:bodyPr>
          <a:lstStyle/>
          <a:p>
            <a:r>
              <a:rPr lang="en-US" dirty="0"/>
              <a:t>Responding to other writers’ arguments</a:t>
            </a:r>
          </a:p>
        </p:txBody>
      </p:sp>
      <p:sp>
        <p:nvSpPr>
          <p:cNvPr id="11" name="Freeform 6">
            <a:extLst>
              <a:ext uri="{FF2B5EF4-FFF2-40B4-BE49-F238E27FC236}">
                <a16:creationId xmlns:a16="http://schemas.microsoft.com/office/drawing/2014/main" id="{AB09A9E8-BF27-4613-A775-071F08208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a16="http://schemas.microsoft.com/office/drawing/2014/main" id="{C3AFE299-6F79-44AF-9A77-2DC2DC1F8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7E55BC4A-F3B3-4317-9068-4DCB9907317D}"/>
              </a:ext>
            </a:extLst>
          </p:cNvPr>
          <p:cNvGraphicFramePr>
            <a:graphicFrameLocks noGrp="1"/>
          </p:cNvGraphicFramePr>
          <p:nvPr>
            <p:ph idx="1"/>
            <p:extLst>
              <p:ext uri="{D42A27DB-BD31-4B8C-83A1-F6EECF244321}">
                <p14:modId xmlns:p14="http://schemas.microsoft.com/office/powerpoint/2010/main" val="3962350040"/>
              </p:ext>
            </p:extLst>
          </p:nvPr>
        </p:nvGraphicFramePr>
        <p:xfrm>
          <a:off x="1250950" y="2286000"/>
          <a:ext cx="10179050"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50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4890B-32A7-5F4F-9A78-A273D20AE03B}"/>
              </a:ext>
            </a:extLst>
          </p:cNvPr>
          <p:cNvSpPr>
            <a:spLocks noGrp="1"/>
          </p:cNvSpPr>
          <p:nvPr>
            <p:ph type="title"/>
          </p:nvPr>
        </p:nvSpPr>
        <p:spPr>
          <a:xfrm>
            <a:off x="1251679" y="645106"/>
            <a:ext cx="3384329" cy="5421435"/>
          </a:xfrm>
        </p:spPr>
        <p:txBody>
          <a:bodyPr anchor="ctr">
            <a:normAutofit/>
          </a:bodyPr>
          <a:lstStyle/>
          <a:p>
            <a:r>
              <a:rPr lang="en-US" sz="4000"/>
              <a:t>Read the argument carefully</a:t>
            </a:r>
          </a:p>
        </p:txBody>
      </p:sp>
      <p:graphicFrame>
        <p:nvGraphicFramePr>
          <p:cNvPr id="5" name="Content Placeholder 2">
            <a:extLst>
              <a:ext uri="{FF2B5EF4-FFF2-40B4-BE49-F238E27FC236}">
                <a16:creationId xmlns:a16="http://schemas.microsoft.com/office/drawing/2014/main" id="{44FFC527-FB53-46F3-8481-ABE87384ACB6}"/>
              </a:ext>
            </a:extLst>
          </p:cNvPr>
          <p:cNvGraphicFramePr>
            <a:graphicFrameLocks noGrp="1"/>
          </p:cNvGraphicFramePr>
          <p:nvPr>
            <p:ph idx="1"/>
            <p:extLst>
              <p:ext uri="{D42A27DB-BD31-4B8C-83A1-F6EECF244321}">
                <p14:modId xmlns:p14="http://schemas.microsoft.com/office/powerpoint/2010/main" val="1773856743"/>
              </p:ext>
            </p:extLst>
          </p:nvPr>
        </p:nvGraphicFramePr>
        <p:xfrm>
          <a:off x="5280025" y="644525"/>
          <a:ext cx="5994400" cy="54094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802441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4890B-32A7-5F4F-9A78-A273D20AE03B}"/>
              </a:ext>
            </a:extLst>
          </p:cNvPr>
          <p:cNvSpPr>
            <a:spLocks noGrp="1"/>
          </p:cNvSpPr>
          <p:nvPr>
            <p:ph type="title"/>
          </p:nvPr>
        </p:nvSpPr>
        <p:spPr>
          <a:xfrm>
            <a:off x="1251679" y="645106"/>
            <a:ext cx="3384329" cy="5421435"/>
          </a:xfrm>
        </p:spPr>
        <p:txBody>
          <a:bodyPr anchor="ctr">
            <a:normAutofit/>
          </a:bodyPr>
          <a:lstStyle/>
          <a:p>
            <a:r>
              <a:rPr lang="en-US" sz="4000" dirty="0"/>
              <a:t>Consider your position</a:t>
            </a:r>
          </a:p>
        </p:txBody>
      </p:sp>
      <p:graphicFrame>
        <p:nvGraphicFramePr>
          <p:cNvPr id="5" name="Content Placeholder 2">
            <a:extLst>
              <a:ext uri="{FF2B5EF4-FFF2-40B4-BE49-F238E27FC236}">
                <a16:creationId xmlns:a16="http://schemas.microsoft.com/office/drawing/2014/main" id="{44FFC527-FB53-46F3-8481-ABE87384ACB6}"/>
              </a:ext>
            </a:extLst>
          </p:cNvPr>
          <p:cNvGraphicFramePr>
            <a:graphicFrameLocks noGrp="1"/>
          </p:cNvGraphicFramePr>
          <p:nvPr>
            <p:ph idx="1"/>
            <p:extLst>
              <p:ext uri="{D42A27DB-BD31-4B8C-83A1-F6EECF244321}">
                <p14:modId xmlns:p14="http://schemas.microsoft.com/office/powerpoint/2010/main" val="320861824"/>
              </p:ext>
            </p:extLst>
          </p:nvPr>
        </p:nvGraphicFramePr>
        <p:xfrm>
          <a:off x="5280025" y="644525"/>
          <a:ext cx="5994400" cy="54094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44322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4890B-32A7-5F4F-9A78-A273D20AE03B}"/>
              </a:ext>
            </a:extLst>
          </p:cNvPr>
          <p:cNvSpPr>
            <a:spLocks noGrp="1"/>
          </p:cNvSpPr>
          <p:nvPr>
            <p:ph type="title"/>
          </p:nvPr>
        </p:nvSpPr>
        <p:spPr>
          <a:xfrm>
            <a:off x="1251679" y="645106"/>
            <a:ext cx="3384329" cy="5421435"/>
          </a:xfrm>
        </p:spPr>
        <p:txBody>
          <a:bodyPr anchor="ctr">
            <a:normAutofit/>
          </a:bodyPr>
          <a:lstStyle/>
          <a:p>
            <a:pPr lvl="0"/>
            <a:r>
              <a:rPr lang="en-US" sz="4000" dirty="0"/>
              <a:t>Formulate your own argument</a:t>
            </a:r>
            <a:endParaRPr lang="en-GB" sz="4000" dirty="0"/>
          </a:p>
        </p:txBody>
      </p:sp>
      <p:graphicFrame>
        <p:nvGraphicFramePr>
          <p:cNvPr id="5" name="Content Placeholder 2">
            <a:extLst>
              <a:ext uri="{FF2B5EF4-FFF2-40B4-BE49-F238E27FC236}">
                <a16:creationId xmlns:a16="http://schemas.microsoft.com/office/drawing/2014/main" id="{44FFC527-FB53-46F3-8481-ABE87384ACB6}"/>
              </a:ext>
            </a:extLst>
          </p:cNvPr>
          <p:cNvGraphicFramePr>
            <a:graphicFrameLocks noGrp="1"/>
          </p:cNvGraphicFramePr>
          <p:nvPr>
            <p:ph idx="1"/>
            <p:extLst>
              <p:ext uri="{D42A27DB-BD31-4B8C-83A1-F6EECF244321}">
                <p14:modId xmlns:p14="http://schemas.microsoft.com/office/powerpoint/2010/main" val="1683386808"/>
              </p:ext>
            </p:extLst>
          </p:nvPr>
        </p:nvGraphicFramePr>
        <p:xfrm>
          <a:off x="5280025" y="644525"/>
          <a:ext cx="5994400" cy="540942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16084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14" name="Rectangle 7">
            <a:extLst>
              <a:ext uri="{FF2B5EF4-FFF2-40B4-BE49-F238E27FC236}">
                <a16:creationId xmlns:a16="http://schemas.microsoft.com/office/drawing/2014/main" id="{40851669-7281-49C2-8BF0-67BA70EC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39BF51D-51BA-8744-8B5C-AA78EA6E4EA2}"/>
              </a:ext>
            </a:extLst>
          </p:cNvPr>
          <p:cNvSpPr>
            <a:spLocks noGrp="1"/>
          </p:cNvSpPr>
          <p:nvPr>
            <p:ph type="title"/>
          </p:nvPr>
        </p:nvSpPr>
        <p:spPr>
          <a:xfrm>
            <a:off x="2895600" y="382385"/>
            <a:ext cx="8534399" cy="1413758"/>
          </a:xfrm>
        </p:spPr>
        <p:txBody>
          <a:bodyPr anchor="b">
            <a:normAutofit/>
          </a:bodyPr>
          <a:lstStyle/>
          <a:p>
            <a:pPr algn="ctr"/>
            <a:r>
              <a:rPr lang="en-US" sz="4400"/>
              <a:t>Common mistakes</a:t>
            </a:r>
          </a:p>
        </p:txBody>
      </p:sp>
      <p:sp>
        <p:nvSpPr>
          <p:cNvPr id="15" name="Freeform: Shape 9">
            <a:extLst>
              <a:ext uri="{FF2B5EF4-FFF2-40B4-BE49-F238E27FC236}">
                <a16:creationId xmlns:a16="http://schemas.microsoft.com/office/drawing/2014/main" id="{16992B13-74C4-4370-93C5-F5403D944D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 y="0"/>
            <a:ext cx="2275119" cy="6858000"/>
          </a:xfrm>
          <a:custGeom>
            <a:avLst/>
            <a:gdLst>
              <a:gd name="connsiteX0" fmla="*/ 0 w 2275119"/>
              <a:gd name="connsiteY0" fmla="*/ 0 h 6858000"/>
              <a:gd name="connsiteX1" fmla="*/ 1389294 w 2275119"/>
              <a:gd name="connsiteY1" fmla="*/ 0 h 6858000"/>
              <a:gd name="connsiteX2" fmla="*/ 1556068 w 2275119"/>
              <a:gd name="connsiteY2" fmla="*/ 0 h 6858000"/>
              <a:gd name="connsiteX3" fmla="*/ 2098907 w 2275119"/>
              <a:gd name="connsiteY3" fmla="*/ 0 h 6858000"/>
              <a:gd name="connsiteX4" fmla="*/ 2100494 w 2275119"/>
              <a:gd name="connsiteY4" fmla="*/ 68263 h 6858000"/>
              <a:gd name="connsiteX5" fmla="*/ 2108432 w 2275119"/>
              <a:gd name="connsiteY5" fmla="*/ 128588 h 6858000"/>
              <a:gd name="connsiteX6" fmla="*/ 2119544 w 2275119"/>
              <a:gd name="connsiteY6" fmla="*/ 180975 h 6858000"/>
              <a:gd name="connsiteX7" fmla="*/ 2133832 w 2275119"/>
              <a:gd name="connsiteY7" fmla="*/ 227013 h 6858000"/>
              <a:gd name="connsiteX8" fmla="*/ 2149707 w 2275119"/>
              <a:gd name="connsiteY8" fmla="*/ 268288 h 6858000"/>
              <a:gd name="connsiteX9" fmla="*/ 2168757 w 2275119"/>
              <a:gd name="connsiteY9" fmla="*/ 304800 h 6858000"/>
              <a:gd name="connsiteX10" fmla="*/ 2187807 w 2275119"/>
              <a:gd name="connsiteY10" fmla="*/ 342900 h 6858000"/>
              <a:gd name="connsiteX11" fmla="*/ 2206857 w 2275119"/>
              <a:gd name="connsiteY11" fmla="*/ 381000 h 6858000"/>
              <a:gd name="connsiteX12" fmla="*/ 2222732 w 2275119"/>
              <a:gd name="connsiteY12" fmla="*/ 417513 h 6858000"/>
              <a:gd name="connsiteX13" fmla="*/ 2238607 w 2275119"/>
              <a:gd name="connsiteY13" fmla="*/ 458788 h 6858000"/>
              <a:gd name="connsiteX14" fmla="*/ 2254482 w 2275119"/>
              <a:gd name="connsiteY14" fmla="*/ 504825 h 6858000"/>
              <a:gd name="connsiteX15" fmla="*/ 2265594 w 2275119"/>
              <a:gd name="connsiteY15" fmla="*/ 557213 h 6858000"/>
              <a:gd name="connsiteX16" fmla="*/ 2271944 w 2275119"/>
              <a:gd name="connsiteY16" fmla="*/ 617538 h 6858000"/>
              <a:gd name="connsiteX17" fmla="*/ 2275119 w 2275119"/>
              <a:gd name="connsiteY17" fmla="*/ 685800 h 6858000"/>
              <a:gd name="connsiteX18" fmla="*/ 2271944 w 2275119"/>
              <a:gd name="connsiteY18" fmla="*/ 754063 h 6858000"/>
              <a:gd name="connsiteX19" fmla="*/ 2265594 w 2275119"/>
              <a:gd name="connsiteY19" fmla="*/ 814388 h 6858000"/>
              <a:gd name="connsiteX20" fmla="*/ 2254482 w 2275119"/>
              <a:gd name="connsiteY20" fmla="*/ 866775 h 6858000"/>
              <a:gd name="connsiteX21" fmla="*/ 2238607 w 2275119"/>
              <a:gd name="connsiteY21" fmla="*/ 912813 h 6858000"/>
              <a:gd name="connsiteX22" fmla="*/ 2222732 w 2275119"/>
              <a:gd name="connsiteY22" fmla="*/ 954088 h 6858000"/>
              <a:gd name="connsiteX23" fmla="*/ 2206857 w 2275119"/>
              <a:gd name="connsiteY23" fmla="*/ 990600 h 6858000"/>
              <a:gd name="connsiteX24" fmla="*/ 2187807 w 2275119"/>
              <a:gd name="connsiteY24" fmla="*/ 1028700 h 6858000"/>
              <a:gd name="connsiteX25" fmla="*/ 2168757 w 2275119"/>
              <a:gd name="connsiteY25" fmla="*/ 1066800 h 6858000"/>
              <a:gd name="connsiteX26" fmla="*/ 2149707 w 2275119"/>
              <a:gd name="connsiteY26" fmla="*/ 1103313 h 6858000"/>
              <a:gd name="connsiteX27" fmla="*/ 2133832 w 2275119"/>
              <a:gd name="connsiteY27" fmla="*/ 1144588 h 6858000"/>
              <a:gd name="connsiteX28" fmla="*/ 2119544 w 2275119"/>
              <a:gd name="connsiteY28" fmla="*/ 1190625 h 6858000"/>
              <a:gd name="connsiteX29" fmla="*/ 2108432 w 2275119"/>
              <a:gd name="connsiteY29" fmla="*/ 1243013 h 6858000"/>
              <a:gd name="connsiteX30" fmla="*/ 2100494 w 2275119"/>
              <a:gd name="connsiteY30" fmla="*/ 1303338 h 6858000"/>
              <a:gd name="connsiteX31" fmla="*/ 2098907 w 2275119"/>
              <a:gd name="connsiteY31" fmla="*/ 1371600 h 6858000"/>
              <a:gd name="connsiteX32" fmla="*/ 2100494 w 2275119"/>
              <a:gd name="connsiteY32" fmla="*/ 1439863 h 6858000"/>
              <a:gd name="connsiteX33" fmla="*/ 2108432 w 2275119"/>
              <a:gd name="connsiteY33" fmla="*/ 1500188 h 6858000"/>
              <a:gd name="connsiteX34" fmla="*/ 2119544 w 2275119"/>
              <a:gd name="connsiteY34" fmla="*/ 1552575 h 6858000"/>
              <a:gd name="connsiteX35" fmla="*/ 2133832 w 2275119"/>
              <a:gd name="connsiteY35" fmla="*/ 1598613 h 6858000"/>
              <a:gd name="connsiteX36" fmla="*/ 2149707 w 2275119"/>
              <a:gd name="connsiteY36" fmla="*/ 1639888 h 6858000"/>
              <a:gd name="connsiteX37" fmla="*/ 2168757 w 2275119"/>
              <a:gd name="connsiteY37" fmla="*/ 1676400 h 6858000"/>
              <a:gd name="connsiteX38" fmla="*/ 2187807 w 2275119"/>
              <a:gd name="connsiteY38" fmla="*/ 1714500 h 6858000"/>
              <a:gd name="connsiteX39" fmla="*/ 2206857 w 2275119"/>
              <a:gd name="connsiteY39" fmla="*/ 1752600 h 6858000"/>
              <a:gd name="connsiteX40" fmla="*/ 2222732 w 2275119"/>
              <a:gd name="connsiteY40" fmla="*/ 1789113 h 6858000"/>
              <a:gd name="connsiteX41" fmla="*/ 2238607 w 2275119"/>
              <a:gd name="connsiteY41" fmla="*/ 1830388 h 6858000"/>
              <a:gd name="connsiteX42" fmla="*/ 2254482 w 2275119"/>
              <a:gd name="connsiteY42" fmla="*/ 1876425 h 6858000"/>
              <a:gd name="connsiteX43" fmla="*/ 2265594 w 2275119"/>
              <a:gd name="connsiteY43" fmla="*/ 1928813 h 6858000"/>
              <a:gd name="connsiteX44" fmla="*/ 2271944 w 2275119"/>
              <a:gd name="connsiteY44" fmla="*/ 1989138 h 6858000"/>
              <a:gd name="connsiteX45" fmla="*/ 2275119 w 2275119"/>
              <a:gd name="connsiteY45" fmla="*/ 2057400 h 6858000"/>
              <a:gd name="connsiteX46" fmla="*/ 2271944 w 2275119"/>
              <a:gd name="connsiteY46" fmla="*/ 2125663 h 6858000"/>
              <a:gd name="connsiteX47" fmla="*/ 2265594 w 2275119"/>
              <a:gd name="connsiteY47" fmla="*/ 2185988 h 6858000"/>
              <a:gd name="connsiteX48" fmla="*/ 2254482 w 2275119"/>
              <a:gd name="connsiteY48" fmla="*/ 2238375 h 6858000"/>
              <a:gd name="connsiteX49" fmla="*/ 2238607 w 2275119"/>
              <a:gd name="connsiteY49" fmla="*/ 2284413 h 6858000"/>
              <a:gd name="connsiteX50" fmla="*/ 2222732 w 2275119"/>
              <a:gd name="connsiteY50" fmla="*/ 2325688 h 6858000"/>
              <a:gd name="connsiteX51" fmla="*/ 2206857 w 2275119"/>
              <a:gd name="connsiteY51" fmla="*/ 2362200 h 6858000"/>
              <a:gd name="connsiteX52" fmla="*/ 2187807 w 2275119"/>
              <a:gd name="connsiteY52" fmla="*/ 2400300 h 6858000"/>
              <a:gd name="connsiteX53" fmla="*/ 2168757 w 2275119"/>
              <a:gd name="connsiteY53" fmla="*/ 2438400 h 6858000"/>
              <a:gd name="connsiteX54" fmla="*/ 2149707 w 2275119"/>
              <a:gd name="connsiteY54" fmla="*/ 2474913 h 6858000"/>
              <a:gd name="connsiteX55" fmla="*/ 2133832 w 2275119"/>
              <a:gd name="connsiteY55" fmla="*/ 2516188 h 6858000"/>
              <a:gd name="connsiteX56" fmla="*/ 2119544 w 2275119"/>
              <a:gd name="connsiteY56" fmla="*/ 2562225 h 6858000"/>
              <a:gd name="connsiteX57" fmla="*/ 2108432 w 2275119"/>
              <a:gd name="connsiteY57" fmla="*/ 2614613 h 6858000"/>
              <a:gd name="connsiteX58" fmla="*/ 2100494 w 2275119"/>
              <a:gd name="connsiteY58" fmla="*/ 2674938 h 6858000"/>
              <a:gd name="connsiteX59" fmla="*/ 2098907 w 2275119"/>
              <a:gd name="connsiteY59" fmla="*/ 2743200 h 6858000"/>
              <a:gd name="connsiteX60" fmla="*/ 2100494 w 2275119"/>
              <a:gd name="connsiteY60" fmla="*/ 2811463 h 6858000"/>
              <a:gd name="connsiteX61" fmla="*/ 2108432 w 2275119"/>
              <a:gd name="connsiteY61" fmla="*/ 2871788 h 6858000"/>
              <a:gd name="connsiteX62" fmla="*/ 2119544 w 2275119"/>
              <a:gd name="connsiteY62" fmla="*/ 2924175 h 6858000"/>
              <a:gd name="connsiteX63" fmla="*/ 2133832 w 2275119"/>
              <a:gd name="connsiteY63" fmla="*/ 2970213 h 6858000"/>
              <a:gd name="connsiteX64" fmla="*/ 2149707 w 2275119"/>
              <a:gd name="connsiteY64" fmla="*/ 3011488 h 6858000"/>
              <a:gd name="connsiteX65" fmla="*/ 2168757 w 2275119"/>
              <a:gd name="connsiteY65" fmla="*/ 3048000 h 6858000"/>
              <a:gd name="connsiteX66" fmla="*/ 2187807 w 2275119"/>
              <a:gd name="connsiteY66" fmla="*/ 3086100 h 6858000"/>
              <a:gd name="connsiteX67" fmla="*/ 2206857 w 2275119"/>
              <a:gd name="connsiteY67" fmla="*/ 3124200 h 6858000"/>
              <a:gd name="connsiteX68" fmla="*/ 2222732 w 2275119"/>
              <a:gd name="connsiteY68" fmla="*/ 3160713 h 6858000"/>
              <a:gd name="connsiteX69" fmla="*/ 2238607 w 2275119"/>
              <a:gd name="connsiteY69" fmla="*/ 3201988 h 6858000"/>
              <a:gd name="connsiteX70" fmla="*/ 2254482 w 2275119"/>
              <a:gd name="connsiteY70" fmla="*/ 3248025 h 6858000"/>
              <a:gd name="connsiteX71" fmla="*/ 2265594 w 2275119"/>
              <a:gd name="connsiteY71" fmla="*/ 3300413 h 6858000"/>
              <a:gd name="connsiteX72" fmla="*/ 2271944 w 2275119"/>
              <a:gd name="connsiteY72" fmla="*/ 3360738 h 6858000"/>
              <a:gd name="connsiteX73" fmla="*/ 2275119 w 2275119"/>
              <a:gd name="connsiteY73" fmla="*/ 3427413 h 6858000"/>
              <a:gd name="connsiteX74" fmla="*/ 2271944 w 2275119"/>
              <a:gd name="connsiteY74" fmla="*/ 3497263 h 6858000"/>
              <a:gd name="connsiteX75" fmla="*/ 2265594 w 2275119"/>
              <a:gd name="connsiteY75" fmla="*/ 3557588 h 6858000"/>
              <a:gd name="connsiteX76" fmla="*/ 2254482 w 2275119"/>
              <a:gd name="connsiteY76" fmla="*/ 3609975 h 6858000"/>
              <a:gd name="connsiteX77" fmla="*/ 2238607 w 2275119"/>
              <a:gd name="connsiteY77" fmla="*/ 3656013 h 6858000"/>
              <a:gd name="connsiteX78" fmla="*/ 2222732 w 2275119"/>
              <a:gd name="connsiteY78" fmla="*/ 3697288 h 6858000"/>
              <a:gd name="connsiteX79" fmla="*/ 2206857 w 2275119"/>
              <a:gd name="connsiteY79" fmla="*/ 3733800 h 6858000"/>
              <a:gd name="connsiteX80" fmla="*/ 2187807 w 2275119"/>
              <a:gd name="connsiteY80" fmla="*/ 3771900 h 6858000"/>
              <a:gd name="connsiteX81" fmla="*/ 2168757 w 2275119"/>
              <a:gd name="connsiteY81" fmla="*/ 3810000 h 6858000"/>
              <a:gd name="connsiteX82" fmla="*/ 2149707 w 2275119"/>
              <a:gd name="connsiteY82" fmla="*/ 3846513 h 6858000"/>
              <a:gd name="connsiteX83" fmla="*/ 2133832 w 2275119"/>
              <a:gd name="connsiteY83" fmla="*/ 3887788 h 6858000"/>
              <a:gd name="connsiteX84" fmla="*/ 2119544 w 2275119"/>
              <a:gd name="connsiteY84" fmla="*/ 3933825 h 6858000"/>
              <a:gd name="connsiteX85" fmla="*/ 2108432 w 2275119"/>
              <a:gd name="connsiteY85" fmla="*/ 3986213 h 6858000"/>
              <a:gd name="connsiteX86" fmla="*/ 2100494 w 2275119"/>
              <a:gd name="connsiteY86" fmla="*/ 4046538 h 6858000"/>
              <a:gd name="connsiteX87" fmla="*/ 2098907 w 2275119"/>
              <a:gd name="connsiteY87" fmla="*/ 4114800 h 6858000"/>
              <a:gd name="connsiteX88" fmla="*/ 2100494 w 2275119"/>
              <a:gd name="connsiteY88" fmla="*/ 4183063 h 6858000"/>
              <a:gd name="connsiteX89" fmla="*/ 2108432 w 2275119"/>
              <a:gd name="connsiteY89" fmla="*/ 4243388 h 6858000"/>
              <a:gd name="connsiteX90" fmla="*/ 2119544 w 2275119"/>
              <a:gd name="connsiteY90" fmla="*/ 4295775 h 6858000"/>
              <a:gd name="connsiteX91" fmla="*/ 2133832 w 2275119"/>
              <a:gd name="connsiteY91" fmla="*/ 4341813 h 6858000"/>
              <a:gd name="connsiteX92" fmla="*/ 2149707 w 2275119"/>
              <a:gd name="connsiteY92" fmla="*/ 4383088 h 6858000"/>
              <a:gd name="connsiteX93" fmla="*/ 2168757 w 2275119"/>
              <a:gd name="connsiteY93" fmla="*/ 4419600 h 6858000"/>
              <a:gd name="connsiteX94" fmla="*/ 2206857 w 2275119"/>
              <a:gd name="connsiteY94" fmla="*/ 4495800 h 6858000"/>
              <a:gd name="connsiteX95" fmla="*/ 2222732 w 2275119"/>
              <a:gd name="connsiteY95" fmla="*/ 4532313 h 6858000"/>
              <a:gd name="connsiteX96" fmla="*/ 2238607 w 2275119"/>
              <a:gd name="connsiteY96" fmla="*/ 4573588 h 6858000"/>
              <a:gd name="connsiteX97" fmla="*/ 2254482 w 2275119"/>
              <a:gd name="connsiteY97" fmla="*/ 4619625 h 6858000"/>
              <a:gd name="connsiteX98" fmla="*/ 2265594 w 2275119"/>
              <a:gd name="connsiteY98" fmla="*/ 4672013 h 6858000"/>
              <a:gd name="connsiteX99" fmla="*/ 2271944 w 2275119"/>
              <a:gd name="connsiteY99" fmla="*/ 4732338 h 6858000"/>
              <a:gd name="connsiteX100" fmla="*/ 2275119 w 2275119"/>
              <a:gd name="connsiteY100" fmla="*/ 4800600 h 6858000"/>
              <a:gd name="connsiteX101" fmla="*/ 2271944 w 2275119"/>
              <a:gd name="connsiteY101" fmla="*/ 4868863 h 6858000"/>
              <a:gd name="connsiteX102" fmla="*/ 2265594 w 2275119"/>
              <a:gd name="connsiteY102" fmla="*/ 4929188 h 6858000"/>
              <a:gd name="connsiteX103" fmla="*/ 2254482 w 2275119"/>
              <a:gd name="connsiteY103" fmla="*/ 4981575 h 6858000"/>
              <a:gd name="connsiteX104" fmla="*/ 2238607 w 2275119"/>
              <a:gd name="connsiteY104" fmla="*/ 5027613 h 6858000"/>
              <a:gd name="connsiteX105" fmla="*/ 2222732 w 2275119"/>
              <a:gd name="connsiteY105" fmla="*/ 5068888 h 6858000"/>
              <a:gd name="connsiteX106" fmla="*/ 2206857 w 2275119"/>
              <a:gd name="connsiteY106" fmla="*/ 5105400 h 6858000"/>
              <a:gd name="connsiteX107" fmla="*/ 2187807 w 2275119"/>
              <a:gd name="connsiteY107" fmla="*/ 5143500 h 6858000"/>
              <a:gd name="connsiteX108" fmla="*/ 2168757 w 2275119"/>
              <a:gd name="connsiteY108" fmla="*/ 5181600 h 6858000"/>
              <a:gd name="connsiteX109" fmla="*/ 2149707 w 2275119"/>
              <a:gd name="connsiteY109" fmla="*/ 5218113 h 6858000"/>
              <a:gd name="connsiteX110" fmla="*/ 2133832 w 2275119"/>
              <a:gd name="connsiteY110" fmla="*/ 5259388 h 6858000"/>
              <a:gd name="connsiteX111" fmla="*/ 2119544 w 2275119"/>
              <a:gd name="connsiteY111" fmla="*/ 5305425 h 6858000"/>
              <a:gd name="connsiteX112" fmla="*/ 2108432 w 2275119"/>
              <a:gd name="connsiteY112" fmla="*/ 5357813 h 6858000"/>
              <a:gd name="connsiteX113" fmla="*/ 2100494 w 2275119"/>
              <a:gd name="connsiteY113" fmla="*/ 5418138 h 6858000"/>
              <a:gd name="connsiteX114" fmla="*/ 2098907 w 2275119"/>
              <a:gd name="connsiteY114" fmla="*/ 5486400 h 6858000"/>
              <a:gd name="connsiteX115" fmla="*/ 2100494 w 2275119"/>
              <a:gd name="connsiteY115" fmla="*/ 5554663 h 6858000"/>
              <a:gd name="connsiteX116" fmla="*/ 2108432 w 2275119"/>
              <a:gd name="connsiteY116" fmla="*/ 5614988 h 6858000"/>
              <a:gd name="connsiteX117" fmla="*/ 2119544 w 2275119"/>
              <a:gd name="connsiteY117" fmla="*/ 5667375 h 6858000"/>
              <a:gd name="connsiteX118" fmla="*/ 2133832 w 2275119"/>
              <a:gd name="connsiteY118" fmla="*/ 5713413 h 6858000"/>
              <a:gd name="connsiteX119" fmla="*/ 2149707 w 2275119"/>
              <a:gd name="connsiteY119" fmla="*/ 5754688 h 6858000"/>
              <a:gd name="connsiteX120" fmla="*/ 2168757 w 2275119"/>
              <a:gd name="connsiteY120" fmla="*/ 5791200 h 6858000"/>
              <a:gd name="connsiteX121" fmla="*/ 2187807 w 2275119"/>
              <a:gd name="connsiteY121" fmla="*/ 5829300 h 6858000"/>
              <a:gd name="connsiteX122" fmla="*/ 2206857 w 2275119"/>
              <a:gd name="connsiteY122" fmla="*/ 5867400 h 6858000"/>
              <a:gd name="connsiteX123" fmla="*/ 2222732 w 2275119"/>
              <a:gd name="connsiteY123" fmla="*/ 5903913 h 6858000"/>
              <a:gd name="connsiteX124" fmla="*/ 2238607 w 2275119"/>
              <a:gd name="connsiteY124" fmla="*/ 5945188 h 6858000"/>
              <a:gd name="connsiteX125" fmla="*/ 2254482 w 2275119"/>
              <a:gd name="connsiteY125" fmla="*/ 5991225 h 6858000"/>
              <a:gd name="connsiteX126" fmla="*/ 2265594 w 2275119"/>
              <a:gd name="connsiteY126" fmla="*/ 6043613 h 6858000"/>
              <a:gd name="connsiteX127" fmla="*/ 2271944 w 2275119"/>
              <a:gd name="connsiteY127" fmla="*/ 6103938 h 6858000"/>
              <a:gd name="connsiteX128" fmla="*/ 2275119 w 2275119"/>
              <a:gd name="connsiteY128" fmla="*/ 6172200 h 6858000"/>
              <a:gd name="connsiteX129" fmla="*/ 2271944 w 2275119"/>
              <a:gd name="connsiteY129" fmla="*/ 6240463 h 6858000"/>
              <a:gd name="connsiteX130" fmla="*/ 2265594 w 2275119"/>
              <a:gd name="connsiteY130" fmla="*/ 6300788 h 6858000"/>
              <a:gd name="connsiteX131" fmla="*/ 2254482 w 2275119"/>
              <a:gd name="connsiteY131" fmla="*/ 6353175 h 6858000"/>
              <a:gd name="connsiteX132" fmla="*/ 2238607 w 2275119"/>
              <a:gd name="connsiteY132" fmla="*/ 6399213 h 6858000"/>
              <a:gd name="connsiteX133" fmla="*/ 2222732 w 2275119"/>
              <a:gd name="connsiteY133" fmla="*/ 6440488 h 6858000"/>
              <a:gd name="connsiteX134" fmla="*/ 2206857 w 2275119"/>
              <a:gd name="connsiteY134" fmla="*/ 6477000 h 6858000"/>
              <a:gd name="connsiteX135" fmla="*/ 2187807 w 2275119"/>
              <a:gd name="connsiteY135" fmla="*/ 6515100 h 6858000"/>
              <a:gd name="connsiteX136" fmla="*/ 2168757 w 2275119"/>
              <a:gd name="connsiteY136" fmla="*/ 6553200 h 6858000"/>
              <a:gd name="connsiteX137" fmla="*/ 2149707 w 2275119"/>
              <a:gd name="connsiteY137" fmla="*/ 6589713 h 6858000"/>
              <a:gd name="connsiteX138" fmla="*/ 2133832 w 2275119"/>
              <a:gd name="connsiteY138" fmla="*/ 6630988 h 6858000"/>
              <a:gd name="connsiteX139" fmla="*/ 2119544 w 2275119"/>
              <a:gd name="connsiteY139" fmla="*/ 6677025 h 6858000"/>
              <a:gd name="connsiteX140" fmla="*/ 2108432 w 2275119"/>
              <a:gd name="connsiteY140" fmla="*/ 6729413 h 6858000"/>
              <a:gd name="connsiteX141" fmla="*/ 2100494 w 2275119"/>
              <a:gd name="connsiteY141" fmla="*/ 6789738 h 6858000"/>
              <a:gd name="connsiteX142" fmla="*/ 2098907 w 2275119"/>
              <a:gd name="connsiteY142" fmla="*/ 6858000 h 6858000"/>
              <a:gd name="connsiteX143" fmla="*/ 1556068 w 2275119"/>
              <a:gd name="connsiteY143" fmla="*/ 6858000 h 6858000"/>
              <a:gd name="connsiteX144" fmla="*/ 1389294 w 2275119"/>
              <a:gd name="connsiteY144" fmla="*/ 6858000 h 6858000"/>
              <a:gd name="connsiteX145" fmla="*/ 0 w 2275119"/>
              <a:gd name="connsiteY14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2275119" h="6858000">
                <a:moveTo>
                  <a:pt x="0" y="0"/>
                </a:moveTo>
                <a:lnTo>
                  <a:pt x="1389294" y="0"/>
                </a:lnTo>
                <a:lnTo>
                  <a:pt x="1556068" y="0"/>
                </a:lnTo>
                <a:lnTo>
                  <a:pt x="2098907" y="0"/>
                </a:lnTo>
                <a:lnTo>
                  <a:pt x="2100494" y="68263"/>
                </a:lnTo>
                <a:lnTo>
                  <a:pt x="2108432" y="128588"/>
                </a:lnTo>
                <a:lnTo>
                  <a:pt x="2119544" y="180975"/>
                </a:lnTo>
                <a:lnTo>
                  <a:pt x="2133832" y="227013"/>
                </a:lnTo>
                <a:lnTo>
                  <a:pt x="2149707" y="268288"/>
                </a:lnTo>
                <a:lnTo>
                  <a:pt x="2168757" y="304800"/>
                </a:lnTo>
                <a:lnTo>
                  <a:pt x="2187807" y="342900"/>
                </a:lnTo>
                <a:lnTo>
                  <a:pt x="2206857" y="381000"/>
                </a:lnTo>
                <a:lnTo>
                  <a:pt x="2222732" y="417513"/>
                </a:lnTo>
                <a:lnTo>
                  <a:pt x="2238607" y="458788"/>
                </a:lnTo>
                <a:lnTo>
                  <a:pt x="2254482" y="504825"/>
                </a:lnTo>
                <a:lnTo>
                  <a:pt x="2265594" y="557213"/>
                </a:lnTo>
                <a:lnTo>
                  <a:pt x="2271944" y="617538"/>
                </a:lnTo>
                <a:lnTo>
                  <a:pt x="2275119" y="685800"/>
                </a:lnTo>
                <a:lnTo>
                  <a:pt x="2271944" y="754063"/>
                </a:lnTo>
                <a:lnTo>
                  <a:pt x="2265594" y="814388"/>
                </a:lnTo>
                <a:lnTo>
                  <a:pt x="2254482" y="866775"/>
                </a:lnTo>
                <a:lnTo>
                  <a:pt x="2238607" y="912813"/>
                </a:lnTo>
                <a:lnTo>
                  <a:pt x="2222732" y="954088"/>
                </a:lnTo>
                <a:lnTo>
                  <a:pt x="2206857" y="990600"/>
                </a:lnTo>
                <a:lnTo>
                  <a:pt x="2187807" y="1028700"/>
                </a:lnTo>
                <a:lnTo>
                  <a:pt x="2168757" y="1066800"/>
                </a:lnTo>
                <a:lnTo>
                  <a:pt x="2149707" y="1103313"/>
                </a:lnTo>
                <a:lnTo>
                  <a:pt x="2133832" y="1144588"/>
                </a:lnTo>
                <a:lnTo>
                  <a:pt x="2119544" y="1190625"/>
                </a:lnTo>
                <a:lnTo>
                  <a:pt x="2108432" y="1243013"/>
                </a:lnTo>
                <a:lnTo>
                  <a:pt x="2100494" y="1303338"/>
                </a:lnTo>
                <a:lnTo>
                  <a:pt x="2098907" y="1371600"/>
                </a:lnTo>
                <a:lnTo>
                  <a:pt x="2100494" y="1439863"/>
                </a:lnTo>
                <a:lnTo>
                  <a:pt x="2108432" y="1500188"/>
                </a:lnTo>
                <a:lnTo>
                  <a:pt x="2119544" y="1552575"/>
                </a:lnTo>
                <a:lnTo>
                  <a:pt x="2133832" y="1598613"/>
                </a:lnTo>
                <a:lnTo>
                  <a:pt x="2149707" y="1639888"/>
                </a:lnTo>
                <a:lnTo>
                  <a:pt x="2168757" y="1676400"/>
                </a:lnTo>
                <a:lnTo>
                  <a:pt x="2187807" y="1714500"/>
                </a:lnTo>
                <a:lnTo>
                  <a:pt x="2206857" y="1752600"/>
                </a:lnTo>
                <a:lnTo>
                  <a:pt x="2222732" y="1789113"/>
                </a:lnTo>
                <a:lnTo>
                  <a:pt x="2238607" y="1830388"/>
                </a:lnTo>
                <a:lnTo>
                  <a:pt x="2254482" y="1876425"/>
                </a:lnTo>
                <a:lnTo>
                  <a:pt x="2265594" y="1928813"/>
                </a:lnTo>
                <a:lnTo>
                  <a:pt x="2271944" y="1989138"/>
                </a:lnTo>
                <a:lnTo>
                  <a:pt x="2275119" y="2057400"/>
                </a:lnTo>
                <a:lnTo>
                  <a:pt x="2271944" y="2125663"/>
                </a:lnTo>
                <a:lnTo>
                  <a:pt x="2265594" y="2185988"/>
                </a:lnTo>
                <a:lnTo>
                  <a:pt x="2254482" y="2238375"/>
                </a:lnTo>
                <a:lnTo>
                  <a:pt x="2238607" y="2284413"/>
                </a:lnTo>
                <a:lnTo>
                  <a:pt x="2222732" y="2325688"/>
                </a:lnTo>
                <a:lnTo>
                  <a:pt x="2206857" y="2362200"/>
                </a:lnTo>
                <a:lnTo>
                  <a:pt x="2187807" y="2400300"/>
                </a:lnTo>
                <a:lnTo>
                  <a:pt x="2168757" y="2438400"/>
                </a:lnTo>
                <a:lnTo>
                  <a:pt x="2149707" y="2474913"/>
                </a:lnTo>
                <a:lnTo>
                  <a:pt x="2133832" y="2516188"/>
                </a:lnTo>
                <a:lnTo>
                  <a:pt x="2119544" y="2562225"/>
                </a:lnTo>
                <a:lnTo>
                  <a:pt x="2108432" y="2614613"/>
                </a:lnTo>
                <a:lnTo>
                  <a:pt x="2100494" y="2674938"/>
                </a:lnTo>
                <a:lnTo>
                  <a:pt x="2098907" y="2743200"/>
                </a:lnTo>
                <a:lnTo>
                  <a:pt x="2100494" y="2811463"/>
                </a:lnTo>
                <a:lnTo>
                  <a:pt x="2108432" y="2871788"/>
                </a:lnTo>
                <a:lnTo>
                  <a:pt x="2119544" y="2924175"/>
                </a:lnTo>
                <a:lnTo>
                  <a:pt x="2133832" y="2970213"/>
                </a:lnTo>
                <a:lnTo>
                  <a:pt x="2149707" y="3011488"/>
                </a:lnTo>
                <a:lnTo>
                  <a:pt x="2168757" y="3048000"/>
                </a:lnTo>
                <a:lnTo>
                  <a:pt x="2187807" y="3086100"/>
                </a:lnTo>
                <a:lnTo>
                  <a:pt x="2206857" y="3124200"/>
                </a:lnTo>
                <a:lnTo>
                  <a:pt x="2222732" y="3160713"/>
                </a:lnTo>
                <a:lnTo>
                  <a:pt x="2238607" y="3201988"/>
                </a:lnTo>
                <a:lnTo>
                  <a:pt x="2254482" y="3248025"/>
                </a:lnTo>
                <a:lnTo>
                  <a:pt x="2265594" y="3300413"/>
                </a:lnTo>
                <a:lnTo>
                  <a:pt x="2271944" y="3360738"/>
                </a:lnTo>
                <a:lnTo>
                  <a:pt x="2275119" y="3427413"/>
                </a:lnTo>
                <a:lnTo>
                  <a:pt x="2271944" y="3497263"/>
                </a:lnTo>
                <a:lnTo>
                  <a:pt x="2265594" y="3557588"/>
                </a:lnTo>
                <a:lnTo>
                  <a:pt x="2254482" y="3609975"/>
                </a:lnTo>
                <a:lnTo>
                  <a:pt x="2238607" y="3656013"/>
                </a:lnTo>
                <a:lnTo>
                  <a:pt x="2222732" y="3697288"/>
                </a:lnTo>
                <a:lnTo>
                  <a:pt x="2206857" y="3733800"/>
                </a:lnTo>
                <a:lnTo>
                  <a:pt x="2187807" y="3771900"/>
                </a:lnTo>
                <a:lnTo>
                  <a:pt x="2168757" y="3810000"/>
                </a:lnTo>
                <a:lnTo>
                  <a:pt x="2149707" y="3846513"/>
                </a:lnTo>
                <a:lnTo>
                  <a:pt x="2133832" y="3887788"/>
                </a:lnTo>
                <a:lnTo>
                  <a:pt x="2119544" y="3933825"/>
                </a:lnTo>
                <a:lnTo>
                  <a:pt x="2108432" y="3986213"/>
                </a:lnTo>
                <a:lnTo>
                  <a:pt x="2100494" y="4046538"/>
                </a:lnTo>
                <a:lnTo>
                  <a:pt x="2098907" y="4114800"/>
                </a:lnTo>
                <a:lnTo>
                  <a:pt x="2100494" y="4183063"/>
                </a:lnTo>
                <a:lnTo>
                  <a:pt x="2108432" y="4243388"/>
                </a:lnTo>
                <a:lnTo>
                  <a:pt x="2119544" y="4295775"/>
                </a:lnTo>
                <a:lnTo>
                  <a:pt x="2133832" y="4341813"/>
                </a:lnTo>
                <a:lnTo>
                  <a:pt x="2149707" y="4383088"/>
                </a:lnTo>
                <a:lnTo>
                  <a:pt x="2168757" y="4419600"/>
                </a:lnTo>
                <a:lnTo>
                  <a:pt x="2206857" y="4495800"/>
                </a:lnTo>
                <a:lnTo>
                  <a:pt x="2222732" y="4532313"/>
                </a:lnTo>
                <a:lnTo>
                  <a:pt x="2238607" y="4573588"/>
                </a:lnTo>
                <a:lnTo>
                  <a:pt x="2254482" y="4619625"/>
                </a:lnTo>
                <a:lnTo>
                  <a:pt x="2265594" y="4672013"/>
                </a:lnTo>
                <a:lnTo>
                  <a:pt x="2271944" y="4732338"/>
                </a:lnTo>
                <a:lnTo>
                  <a:pt x="2275119" y="4800600"/>
                </a:lnTo>
                <a:lnTo>
                  <a:pt x="2271944" y="4868863"/>
                </a:lnTo>
                <a:lnTo>
                  <a:pt x="2265594" y="4929188"/>
                </a:lnTo>
                <a:lnTo>
                  <a:pt x="2254482" y="4981575"/>
                </a:lnTo>
                <a:lnTo>
                  <a:pt x="2238607" y="5027613"/>
                </a:lnTo>
                <a:lnTo>
                  <a:pt x="2222732" y="5068888"/>
                </a:lnTo>
                <a:lnTo>
                  <a:pt x="2206857" y="5105400"/>
                </a:lnTo>
                <a:lnTo>
                  <a:pt x="2187807" y="5143500"/>
                </a:lnTo>
                <a:lnTo>
                  <a:pt x="2168757" y="5181600"/>
                </a:lnTo>
                <a:lnTo>
                  <a:pt x="2149707" y="5218113"/>
                </a:lnTo>
                <a:lnTo>
                  <a:pt x="2133832" y="5259388"/>
                </a:lnTo>
                <a:lnTo>
                  <a:pt x="2119544" y="5305425"/>
                </a:lnTo>
                <a:lnTo>
                  <a:pt x="2108432" y="5357813"/>
                </a:lnTo>
                <a:lnTo>
                  <a:pt x="2100494" y="5418138"/>
                </a:lnTo>
                <a:lnTo>
                  <a:pt x="2098907" y="5486400"/>
                </a:lnTo>
                <a:lnTo>
                  <a:pt x="2100494" y="5554663"/>
                </a:lnTo>
                <a:lnTo>
                  <a:pt x="2108432" y="5614988"/>
                </a:lnTo>
                <a:lnTo>
                  <a:pt x="2119544" y="5667375"/>
                </a:lnTo>
                <a:lnTo>
                  <a:pt x="2133832" y="5713413"/>
                </a:lnTo>
                <a:lnTo>
                  <a:pt x="2149707" y="5754688"/>
                </a:lnTo>
                <a:lnTo>
                  <a:pt x="2168757" y="5791200"/>
                </a:lnTo>
                <a:lnTo>
                  <a:pt x="2187807" y="5829300"/>
                </a:lnTo>
                <a:lnTo>
                  <a:pt x="2206857" y="5867400"/>
                </a:lnTo>
                <a:lnTo>
                  <a:pt x="2222732" y="5903913"/>
                </a:lnTo>
                <a:lnTo>
                  <a:pt x="2238607" y="5945188"/>
                </a:lnTo>
                <a:lnTo>
                  <a:pt x="2254482" y="5991225"/>
                </a:lnTo>
                <a:lnTo>
                  <a:pt x="2265594" y="6043613"/>
                </a:lnTo>
                <a:lnTo>
                  <a:pt x="2271944" y="6103938"/>
                </a:lnTo>
                <a:lnTo>
                  <a:pt x="2275119" y="6172200"/>
                </a:lnTo>
                <a:lnTo>
                  <a:pt x="2271944" y="6240463"/>
                </a:lnTo>
                <a:lnTo>
                  <a:pt x="2265594" y="6300788"/>
                </a:lnTo>
                <a:lnTo>
                  <a:pt x="2254482" y="6353175"/>
                </a:lnTo>
                <a:lnTo>
                  <a:pt x="2238607" y="6399213"/>
                </a:lnTo>
                <a:lnTo>
                  <a:pt x="2222732" y="6440488"/>
                </a:lnTo>
                <a:lnTo>
                  <a:pt x="2206857" y="6477000"/>
                </a:lnTo>
                <a:lnTo>
                  <a:pt x="2187807" y="6515100"/>
                </a:lnTo>
                <a:lnTo>
                  <a:pt x="2168757" y="6553200"/>
                </a:lnTo>
                <a:lnTo>
                  <a:pt x="2149707" y="6589713"/>
                </a:lnTo>
                <a:lnTo>
                  <a:pt x="2133832" y="6630988"/>
                </a:lnTo>
                <a:lnTo>
                  <a:pt x="2119544" y="6677025"/>
                </a:lnTo>
                <a:lnTo>
                  <a:pt x="2108432" y="6729413"/>
                </a:lnTo>
                <a:lnTo>
                  <a:pt x="2100494" y="6789738"/>
                </a:lnTo>
                <a:lnTo>
                  <a:pt x="2098907" y="6858000"/>
                </a:lnTo>
                <a:lnTo>
                  <a:pt x="1556068" y="6858000"/>
                </a:lnTo>
                <a:lnTo>
                  <a:pt x="1389294" y="6858000"/>
                </a:lnTo>
                <a:lnTo>
                  <a:pt x="0" y="6858000"/>
                </a:lnTo>
                <a:close/>
              </a:path>
            </a:pathLst>
          </a:custGeom>
          <a:solidFill>
            <a:schemeClr val="accent1"/>
          </a:solidFill>
          <a:ln w="0">
            <a:noFill/>
            <a:prstDash val="solid"/>
            <a:round/>
            <a:headEnd/>
            <a:tailEnd/>
          </a:ln>
        </p:spPr>
      </p:sp>
      <p:sp>
        <p:nvSpPr>
          <p:cNvPr id="16" name="Rectangle 11">
            <a:extLst>
              <a:ext uri="{FF2B5EF4-FFF2-40B4-BE49-F238E27FC236}">
                <a16:creationId xmlns:a16="http://schemas.microsoft.com/office/drawing/2014/main" id="{A3AE1F77-1EC8-47BA-A381-B6618A2FCD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771ECE06-1DAD-D342-BB9E-8A29BA62D930}"/>
              </a:ext>
            </a:extLst>
          </p:cNvPr>
          <p:cNvSpPr>
            <a:spLocks noGrp="1"/>
          </p:cNvSpPr>
          <p:nvPr>
            <p:ph idx="1"/>
          </p:nvPr>
        </p:nvSpPr>
        <p:spPr>
          <a:xfrm>
            <a:off x="2895600" y="2178528"/>
            <a:ext cx="8534400" cy="3701065"/>
          </a:xfrm>
        </p:spPr>
        <p:txBody>
          <a:bodyPr>
            <a:normAutofit/>
          </a:bodyPr>
          <a:lstStyle/>
          <a:p>
            <a:pPr>
              <a:lnSpc>
                <a:spcPct val="100000"/>
              </a:lnSpc>
            </a:pPr>
            <a:endParaRPr lang="en-US"/>
          </a:p>
          <a:p>
            <a:pPr>
              <a:lnSpc>
                <a:spcPct val="100000"/>
              </a:lnSpc>
            </a:pPr>
            <a:r>
              <a:rPr lang="en-US"/>
              <a:t>“</a:t>
            </a:r>
            <a:r>
              <a:rPr lang="en-GB"/>
              <a:t>John Smith argues that taxes should be increased in Massachusetts by 2% but I don’t think it’s fair that we should have to give the state all our money.”</a:t>
            </a:r>
          </a:p>
          <a:p>
            <a:pPr>
              <a:lnSpc>
                <a:spcPct val="100000"/>
              </a:lnSpc>
            </a:pPr>
            <a:r>
              <a:rPr lang="en-GB"/>
              <a:t>“Mrs Bennet’s argument that cannabis should be legalized in the UK should be disregarded because she has a criminal record for tax fraud.”</a:t>
            </a:r>
            <a:endParaRPr lang="en-US"/>
          </a:p>
          <a:p>
            <a:pPr>
              <a:lnSpc>
                <a:spcPct val="100000"/>
              </a:lnSpc>
            </a:pPr>
            <a:r>
              <a:rPr lang="en-US"/>
              <a:t>“In his third paragraph, Professor Jones cites a source on the dangers of nuclear waste that has recently been discredited, therefore the government should approve the plans for the new plant.”</a:t>
            </a:r>
          </a:p>
          <a:p>
            <a:pPr>
              <a:lnSpc>
                <a:spcPct val="100000"/>
              </a:lnSpc>
            </a:pPr>
            <a:r>
              <a:rPr lang="en-GB"/>
              <a:t>“Athletes should not complain about the way they are treated. They earn very high salaries compared to the average American.</a:t>
            </a:r>
            <a:r>
              <a:rPr lang="en-US"/>
              <a:t>”</a:t>
            </a:r>
            <a:endParaRPr lang="en-GB"/>
          </a:p>
        </p:txBody>
      </p:sp>
    </p:spTree>
    <p:extLst>
      <p:ext uri="{BB962C8B-B14F-4D97-AF65-F5344CB8AC3E}">
        <p14:creationId xmlns:p14="http://schemas.microsoft.com/office/powerpoint/2010/main" val="4263649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DE2E6-1CEB-FE48-92A3-40EE8FF0EAAA}"/>
              </a:ext>
            </a:extLst>
          </p:cNvPr>
          <p:cNvSpPr>
            <a:spLocks noGrp="1"/>
          </p:cNvSpPr>
          <p:nvPr>
            <p:ph type="title"/>
          </p:nvPr>
        </p:nvSpPr>
        <p:spPr>
          <a:xfrm>
            <a:off x="1251679" y="644525"/>
            <a:ext cx="3384329" cy="5408866"/>
          </a:xfrm>
        </p:spPr>
        <p:txBody>
          <a:bodyPr anchor="ctr">
            <a:normAutofit/>
          </a:bodyPr>
          <a:lstStyle/>
          <a:p>
            <a:r>
              <a:rPr lang="en-US" sz="4000"/>
              <a:t>Common mistakes</a:t>
            </a:r>
          </a:p>
        </p:txBody>
      </p:sp>
      <p:graphicFrame>
        <p:nvGraphicFramePr>
          <p:cNvPr id="5" name="Content Placeholder 2">
            <a:extLst>
              <a:ext uri="{FF2B5EF4-FFF2-40B4-BE49-F238E27FC236}">
                <a16:creationId xmlns:a16="http://schemas.microsoft.com/office/drawing/2014/main" id="{A30097F2-7D9A-4D8C-BB44-B5D7F77F0D33}"/>
              </a:ext>
            </a:extLst>
          </p:cNvPr>
          <p:cNvGraphicFramePr>
            <a:graphicFrameLocks noGrp="1"/>
          </p:cNvGraphicFramePr>
          <p:nvPr>
            <p:ph idx="1"/>
            <p:extLst>
              <p:ext uri="{D42A27DB-BD31-4B8C-83A1-F6EECF244321}">
                <p14:modId xmlns:p14="http://schemas.microsoft.com/office/powerpoint/2010/main" val="3839053382"/>
              </p:ext>
            </p:extLst>
          </p:nvPr>
        </p:nvGraphicFramePr>
        <p:xfrm>
          <a:off x="5175250" y="644525"/>
          <a:ext cx="6254750" cy="54088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15699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CF55F-05A6-B241-A880-CD15716E64DD}"/>
              </a:ext>
            </a:extLst>
          </p:cNvPr>
          <p:cNvSpPr>
            <a:spLocks noGrp="1"/>
          </p:cNvSpPr>
          <p:nvPr>
            <p:ph type="title"/>
          </p:nvPr>
        </p:nvSpPr>
        <p:spPr/>
        <p:txBody>
          <a:bodyPr/>
          <a:lstStyle/>
          <a:p>
            <a:r>
              <a:rPr lang="en-US" dirty="0"/>
              <a:t>Exercise – bad responses</a:t>
            </a:r>
          </a:p>
        </p:txBody>
      </p:sp>
      <p:sp>
        <p:nvSpPr>
          <p:cNvPr id="4" name="Content Placeholder 3">
            <a:extLst>
              <a:ext uri="{FF2B5EF4-FFF2-40B4-BE49-F238E27FC236}">
                <a16:creationId xmlns:a16="http://schemas.microsoft.com/office/drawing/2014/main" id="{D87E79A9-620C-104C-B7E7-164F09A6656E}"/>
              </a:ext>
            </a:extLst>
          </p:cNvPr>
          <p:cNvSpPr>
            <a:spLocks noGrp="1"/>
          </p:cNvSpPr>
          <p:nvPr>
            <p:ph sz="half" idx="1"/>
          </p:nvPr>
        </p:nvSpPr>
        <p:spPr/>
        <p:txBody>
          <a:bodyPr>
            <a:normAutofit lnSpcReduction="10000"/>
          </a:bodyPr>
          <a:lstStyle/>
          <a:p>
            <a:pPr marL="0" indent="0">
              <a:buNone/>
            </a:pPr>
            <a:r>
              <a:rPr lang="en-US" dirty="0"/>
              <a:t>Choose one mistake:</a:t>
            </a:r>
          </a:p>
          <a:p>
            <a:r>
              <a:rPr lang="en-US" dirty="0"/>
              <a:t>Strawman</a:t>
            </a:r>
          </a:p>
          <a:p>
            <a:pPr lvl="1"/>
            <a:r>
              <a:rPr lang="en-US" dirty="0"/>
              <a:t>Respond to a distortion of Joanna’s argument</a:t>
            </a:r>
          </a:p>
          <a:p>
            <a:r>
              <a:rPr lang="en-US" dirty="0"/>
              <a:t>Red Herring</a:t>
            </a:r>
          </a:p>
          <a:p>
            <a:pPr lvl="1"/>
            <a:r>
              <a:rPr lang="en-US" dirty="0"/>
              <a:t>Respond with a comment that leads the discussion off-topic</a:t>
            </a:r>
          </a:p>
          <a:p>
            <a:r>
              <a:rPr lang="en-US" i="1" dirty="0"/>
              <a:t>Ad Hominem</a:t>
            </a:r>
          </a:p>
          <a:p>
            <a:pPr lvl="1"/>
            <a:r>
              <a:rPr lang="en-US" dirty="0"/>
              <a:t>Write your comment about Joanna rather than what she has written</a:t>
            </a:r>
          </a:p>
        </p:txBody>
      </p:sp>
      <p:sp>
        <p:nvSpPr>
          <p:cNvPr id="5" name="Content Placeholder 4">
            <a:extLst>
              <a:ext uri="{FF2B5EF4-FFF2-40B4-BE49-F238E27FC236}">
                <a16:creationId xmlns:a16="http://schemas.microsoft.com/office/drawing/2014/main" id="{683A6B40-EB28-2E45-AF2C-B0B0F17C9635}"/>
              </a:ext>
            </a:extLst>
          </p:cNvPr>
          <p:cNvSpPr>
            <a:spLocks noGrp="1"/>
          </p:cNvSpPr>
          <p:nvPr>
            <p:ph sz="half" idx="2"/>
          </p:nvPr>
        </p:nvSpPr>
        <p:spPr/>
        <p:txBody>
          <a:bodyPr>
            <a:normAutofit lnSpcReduction="10000"/>
          </a:bodyPr>
          <a:lstStyle/>
          <a:p>
            <a:pPr marL="0" indent="0">
              <a:buNone/>
            </a:pPr>
            <a:r>
              <a:rPr lang="en-GB" dirty="0"/>
              <a:t>Respond to the introduction of Joanna MacKay’s essay, “Organ Sales Will Save Lives:”</a:t>
            </a:r>
          </a:p>
          <a:p>
            <a:pPr marL="0" indent="0">
              <a:buNone/>
            </a:pPr>
            <a:r>
              <a:rPr lang="en-GB" dirty="0"/>
              <a:t>“There are thousands of people dying to buy a kidney and thousands of people dying to sell a kidney. It seems a match made in heaven. So why are we standing in the way? Governments should not ban the sale of human organs; they should regulate it. Lives should not be wasted; they should be saved.”</a:t>
            </a:r>
            <a:endParaRPr lang="en-US" dirty="0"/>
          </a:p>
        </p:txBody>
      </p:sp>
    </p:spTree>
    <p:extLst>
      <p:ext uri="{BB962C8B-B14F-4D97-AF65-F5344CB8AC3E}">
        <p14:creationId xmlns:p14="http://schemas.microsoft.com/office/powerpoint/2010/main" val="2167293776"/>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Badge</Template>
  <TotalTime>220</TotalTime>
  <Words>581</Words>
  <Application>Microsoft Macintosh PowerPoint</Application>
  <PresentationFormat>Widescreen</PresentationFormat>
  <Paragraphs>38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Gill Sans MT</vt:lpstr>
      <vt:lpstr>Impact</vt:lpstr>
      <vt:lpstr>Badge</vt:lpstr>
      <vt:lpstr>Joining the Conversation</vt:lpstr>
      <vt:lpstr>Responding to other writers’ arguments</vt:lpstr>
      <vt:lpstr>Read the argument carefully</vt:lpstr>
      <vt:lpstr>Consider your position</vt:lpstr>
      <vt:lpstr>Formulate your own argument</vt:lpstr>
      <vt:lpstr>Common mistakes</vt:lpstr>
      <vt:lpstr>Common mistakes</vt:lpstr>
      <vt:lpstr>Exercise – bad responses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Joining the Conversation</dc:title>
  <dc:creator>Solly, Nicola A</dc:creator>
  <cp:lastModifiedBy>Solly, Nicola A</cp:lastModifiedBy>
  <cp:revision>10</cp:revision>
  <dcterms:created xsi:type="dcterms:W3CDTF">2021-03-03T19:06:17Z</dcterms:created>
  <dcterms:modified xsi:type="dcterms:W3CDTF">2021-03-03T22:46:18Z</dcterms:modified>
</cp:coreProperties>
</file>