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3" r:id="rId6"/>
    <p:sldId id="261" r:id="rId7"/>
    <p:sldId id="264" r:id="rId8"/>
    <p:sldId id="262" r:id="rId9"/>
    <p:sldId id="260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3FCE13-6539-46AE-B562-602F6DCC02C6}" v="8" dt="2020-09-16T02:51:58.171"/>
    <p1510:client id="{8B33BAC9-5066-E85A-839B-33B5F965BC7F}" v="40" dt="2021-01-09T01:27:58.2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331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ron, Ashley M" userId="S::aaron01@tufts.edu::b66993f4-5649-46ea-91f7-96f2ba099dda" providerId="AD" clId="Web-{E1B3496A-3271-C3A0-FDAD-30A2C4E57C4D}"/>
    <pc:docChg chg="modSld">
      <pc:chgData name="Aron, Ashley M" userId="S::aaron01@tufts.edu::b66993f4-5649-46ea-91f7-96f2ba099dda" providerId="AD" clId="Web-{E1B3496A-3271-C3A0-FDAD-30A2C4E57C4D}" dt="2020-09-16T22:48:03.367" v="24" actId="20577"/>
      <pc:docMkLst>
        <pc:docMk/>
      </pc:docMkLst>
      <pc:sldChg chg="modSp">
        <pc:chgData name="Aron, Ashley M" userId="S::aaron01@tufts.edu::b66993f4-5649-46ea-91f7-96f2ba099dda" providerId="AD" clId="Web-{E1B3496A-3271-C3A0-FDAD-30A2C4E57C4D}" dt="2020-09-16T22:48:03.320" v="22" actId="20577"/>
        <pc:sldMkLst>
          <pc:docMk/>
          <pc:sldMk cId="3196197655" sldId="259"/>
        </pc:sldMkLst>
        <pc:spChg chg="mod">
          <ac:chgData name="Aron, Ashley M" userId="S::aaron01@tufts.edu::b66993f4-5649-46ea-91f7-96f2ba099dda" providerId="AD" clId="Web-{E1B3496A-3271-C3A0-FDAD-30A2C4E57C4D}" dt="2020-09-16T22:48:03.320" v="22" actId="20577"/>
          <ac:spMkLst>
            <pc:docMk/>
            <pc:sldMk cId="3196197655" sldId="259"/>
            <ac:spMk id="3" creationId="{C8DFD64E-8653-43FE-AFEF-9EA660201749}"/>
          </ac:spMkLst>
        </pc:spChg>
      </pc:sldChg>
    </pc:docChg>
  </pc:docChgLst>
  <pc:docChgLst>
    <pc:chgData name="Aron, Ashley M" userId="S::aaron01@tufts.edu::b66993f4-5649-46ea-91f7-96f2ba099dda" providerId="AD" clId="Web-{98045C3A-0013-4ECC-940D-E2D51C0FC15E}"/>
    <pc:docChg chg="addSld delSld modSld addMainMaster delMainMaster">
      <pc:chgData name="Aron, Ashley M" userId="S::aaron01@tufts.edu::b66993f4-5649-46ea-91f7-96f2ba099dda" providerId="AD" clId="Web-{98045C3A-0013-4ECC-940D-E2D51C0FC15E}" dt="2020-09-16T02:42:11.923" v="2970" actId="20577"/>
      <pc:docMkLst>
        <pc:docMk/>
      </pc:docMkLst>
      <pc:sldChg chg="addSp delSp modSp mod setBg modClrScheme chgLayout">
        <pc:chgData name="Aron, Ashley M" userId="S::aaron01@tufts.edu::b66993f4-5649-46ea-91f7-96f2ba099dda" providerId="AD" clId="Web-{98045C3A-0013-4ECC-940D-E2D51C0FC15E}" dt="2020-09-16T01:38:50.736" v="86"/>
        <pc:sldMkLst>
          <pc:docMk/>
          <pc:sldMk cId="109857222" sldId="256"/>
        </pc:sldMkLst>
        <pc:spChg chg="mod ord">
          <ac:chgData name="Aron, Ashley M" userId="S::aaron01@tufts.edu::b66993f4-5649-46ea-91f7-96f2ba099dda" providerId="AD" clId="Web-{98045C3A-0013-4ECC-940D-E2D51C0FC15E}" dt="2020-09-16T01:38:50.736" v="86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Aron, Ashley M" userId="S::aaron01@tufts.edu::b66993f4-5649-46ea-91f7-96f2ba099dda" providerId="AD" clId="Web-{98045C3A-0013-4ECC-940D-E2D51C0FC15E}" dt="2020-09-16T01:34:57.171" v="78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Aron, Ashley M" userId="S::aaron01@tufts.edu::b66993f4-5649-46ea-91f7-96f2ba099dda" providerId="AD" clId="Web-{98045C3A-0013-4ECC-940D-E2D51C0FC15E}" dt="2020-09-16T01:38:50.736" v="86"/>
          <ac:spMkLst>
            <pc:docMk/>
            <pc:sldMk cId="109857222" sldId="256"/>
            <ac:spMk id="6" creationId="{0BC9EFE1-D8CB-4668-9980-DB108327A794}"/>
          </ac:spMkLst>
        </pc:spChg>
        <pc:spChg chg="add del">
          <ac:chgData name="Aron, Ashley M" userId="S::aaron01@tufts.edu::b66993f4-5649-46ea-91f7-96f2ba099dda" providerId="AD" clId="Web-{98045C3A-0013-4ECC-940D-E2D51C0FC15E}" dt="2020-09-16T01:38:50.720" v="85"/>
          <ac:spMkLst>
            <pc:docMk/>
            <pc:sldMk cId="109857222" sldId="256"/>
            <ac:spMk id="9" creationId="{1707FC24-6981-43D9-B525-C7832BA22463}"/>
          </ac:spMkLst>
        </pc:spChg>
        <pc:spChg chg="add">
          <ac:chgData name="Aron, Ashley M" userId="S::aaron01@tufts.edu::b66993f4-5649-46ea-91f7-96f2ba099dda" providerId="AD" clId="Web-{98045C3A-0013-4ECC-940D-E2D51C0FC15E}" dt="2020-09-16T01:38:50.736" v="86"/>
          <ac:spMkLst>
            <pc:docMk/>
            <pc:sldMk cId="109857222" sldId="256"/>
            <ac:spMk id="13" creationId="{77DA6D33-2D62-458C-BF5D-DBF612FD557E}"/>
          </ac:spMkLst>
        </pc:spChg>
        <pc:picChg chg="add mod">
          <ac:chgData name="Aron, Ashley M" userId="S::aaron01@tufts.edu::b66993f4-5649-46ea-91f7-96f2ba099dda" providerId="AD" clId="Web-{98045C3A-0013-4ECC-940D-E2D51C0FC15E}" dt="2020-09-16T01:38:50.736" v="86"/>
          <ac:picMkLst>
            <pc:docMk/>
            <pc:sldMk cId="109857222" sldId="256"/>
            <ac:picMk id="4" creationId="{FB61F89C-A7E7-49B5-95A8-D3F828EFAC65}"/>
          </ac:picMkLst>
        </pc:picChg>
        <pc:picChg chg="add">
          <ac:chgData name="Aron, Ashley M" userId="S::aaron01@tufts.edu::b66993f4-5649-46ea-91f7-96f2ba099dda" providerId="AD" clId="Web-{98045C3A-0013-4ECC-940D-E2D51C0FC15E}" dt="2020-09-16T01:38:50.736" v="86"/>
          <ac:picMkLst>
            <pc:docMk/>
            <pc:sldMk cId="109857222" sldId="256"/>
            <ac:picMk id="11" creationId="{7CBAE1BD-B8E4-4029-8AA2-C77E4FED9864}"/>
          </ac:picMkLst>
        </pc:picChg>
      </pc:sldChg>
      <pc:sldChg chg="addSp modSp new mod setBg">
        <pc:chgData name="Aron, Ashley M" userId="S::aaron01@tufts.edu::b66993f4-5649-46ea-91f7-96f2ba099dda" providerId="AD" clId="Web-{98045C3A-0013-4ECC-940D-E2D51C0FC15E}" dt="2020-09-16T01:51:10.466" v="1404" actId="20577"/>
        <pc:sldMkLst>
          <pc:docMk/>
          <pc:sldMk cId="2797986595" sldId="257"/>
        </pc:sldMkLst>
        <pc:spChg chg="mod">
          <ac:chgData name="Aron, Ashley M" userId="S::aaron01@tufts.edu::b66993f4-5649-46ea-91f7-96f2ba099dda" providerId="AD" clId="Web-{98045C3A-0013-4ECC-940D-E2D51C0FC15E}" dt="2020-09-16T01:48:39.324" v="1221"/>
          <ac:spMkLst>
            <pc:docMk/>
            <pc:sldMk cId="2797986595" sldId="257"/>
            <ac:spMk id="2" creationId="{30CED338-647A-4AA4-A289-6E29CEE7EEBA}"/>
          </ac:spMkLst>
        </pc:spChg>
        <pc:spChg chg="mod">
          <ac:chgData name="Aron, Ashley M" userId="S::aaron01@tufts.edu::b66993f4-5649-46ea-91f7-96f2ba099dda" providerId="AD" clId="Web-{98045C3A-0013-4ECC-940D-E2D51C0FC15E}" dt="2020-09-16T01:51:10.466" v="1404" actId="20577"/>
          <ac:spMkLst>
            <pc:docMk/>
            <pc:sldMk cId="2797986595" sldId="257"/>
            <ac:spMk id="3" creationId="{04A0913D-645E-4885-948B-9919C662F16B}"/>
          </ac:spMkLst>
        </pc:spChg>
        <pc:spChg chg="add">
          <ac:chgData name="Aron, Ashley M" userId="S::aaron01@tufts.edu::b66993f4-5649-46ea-91f7-96f2ba099dda" providerId="AD" clId="Web-{98045C3A-0013-4ECC-940D-E2D51C0FC15E}" dt="2020-09-16T01:48:39.324" v="1221"/>
          <ac:spMkLst>
            <pc:docMk/>
            <pc:sldMk cId="2797986595" sldId="257"/>
            <ac:spMk id="8" creationId="{827B839B-9ADE-406B-8590-F1CAEDED45A1}"/>
          </ac:spMkLst>
        </pc:spChg>
        <pc:spChg chg="add">
          <ac:chgData name="Aron, Ashley M" userId="S::aaron01@tufts.edu::b66993f4-5649-46ea-91f7-96f2ba099dda" providerId="AD" clId="Web-{98045C3A-0013-4ECC-940D-E2D51C0FC15E}" dt="2020-09-16T01:48:39.324" v="1221"/>
          <ac:spMkLst>
            <pc:docMk/>
            <pc:sldMk cId="2797986595" sldId="257"/>
            <ac:spMk id="10" creationId="{CFE45BF0-46DB-408C-B5F7-7B11716805D4}"/>
          </ac:spMkLst>
        </pc:spChg>
        <pc:spChg chg="add">
          <ac:chgData name="Aron, Ashley M" userId="S::aaron01@tufts.edu::b66993f4-5649-46ea-91f7-96f2ba099dda" providerId="AD" clId="Web-{98045C3A-0013-4ECC-940D-E2D51C0FC15E}" dt="2020-09-16T01:48:39.324" v="1221"/>
          <ac:spMkLst>
            <pc:docMk/>
            <pc:sldMk cId="2797986595" sldId="257"/>
            <ac:spMk id="12" creationId="{2AEBC8F2-97B1-41B4-93F1-2D289E197FBA}"/>
          </ac:spMkLst>
        </pc:spChg>
        <pc:spChg chg="add">
          <ac:chgData name="Aron, Ashley M" userId="S::aaron01@tufts.edu::b66993f4-5649-46ea-91f7-96f2ba099dda" providerId="AD" clId="Web-{98045C3A-0013-4ECC-940D-E2D51C0FC15E}" dt="2020-09-16T01:48:39.324" v="1221"/>
          <ac:spMkLst>
            <pc:docMk/>
            <pc:sldMk cId="2797986595" sldId="257"/>
            <ac:spMk id="14" creationId="{472E3A19-F5D5-48FC-BB9C-48C2F68F598B}"/>
          </ac:spMkLst>
        </pc:spChg>
        <pc:spChg chg="add">
          <ac:chgData name="Aron, Ashley M" userId="S::aaron01@tufts.edu::b66993f4-5649-46ea-91f7-96f2ba099dda" providerId="AD" clId="Web-{98045C3A-0013-4ECC-940D-E2D51C0FC15E}" dt="2020-09-16T01:48:39.324" v="1221"/>
          <ac:spMkLst>
            <pc:docMk/>
            <pc:sldMk cId="2797986595" sldId="257"/>
            <ac:spMk id="16" creationId="{7A62E32F-BB65-43A8-8EB5-92346890E549}"/>
          </ac:spMkLst>
        </pc:spChg>
        <pc:spChg chg="add">
          <ac:chgData name="Aron, Ashley M" userId="S::aaron01@tufts.edu::b66993f4-5649-46ea-91f7-96f2ba099dda" providerId="AD" clId="Web-{98045C3A-0013-4ECC-940D-E2D51C0FC15E}" dt="2020-09-16T01:48:39.324" v="1221"/>
          <ac:spMkLst>
            <pc:docMk/>
            <pc:sldMk cId="2797986595" sldId="257"/>
            <ac:spMk id="18" creationId="{14E91B64-9FCC-451E-AFB4-A827D6329367}"/>
          </ac:spMkLst>
        </pc:spChg>
      </pc:sldChg>
      <pc:sldChg chg="addSp modSp new mod setBg">
        <pc:chgData name="Aron, Ashley M" userId="S::aaron01@tufts.edu::b66993f4-5649-46ea-91f7-96f2ba099dda" providerId="AD" clId="Web-{98045C3A-0013-4ECC-940D-E2D51C0FC15E}" dt="2020-09-16T02:01:20.393" v="2514" actId="20577"/>
        <pc:sldMkLst>
          <pc:docMk/>
          <pc:sldMk cId="1824580931" sldId="258"/>
        </pc:sldMkLst>
        <pc:spChg chg="mod">
          <ac:chgData name="Aron, Ashley M" userId="S::aaron01@tufts.edu::b66993f4-5649-46ea-91f7-96f2ba099dda" providerId="AD" clId="Web-{98045C3A-0013-4ECC-940D-E2D51C0FC15E}" dt="2020-09-16T01:48:46.574" v="1222"/>
          <ac:spMkLst>
            <pc:docMk/>
            <pc:sldMk cId="1824580931" sldId="258"/>
            <ac:spMk id="2" creationId="{28240A1F-4F1B-4850-B42A-73A497C208B0}"/>
          </ac:spMkLst>
        </pc:spChg>
        <pc:spChg chg="mod">
          <ac:chgData name="Aron, Ashley M" userId="S::aaron01@tufts.edu::b66993f4-5649-46ea-91f7-96f2ba099dda" providerId="AD" clId="Web-{98045C3A-0013-4ECC-940D-E2D51C0FC15E}" dt="2020-09-16T02:01:20.393" v="2514" actId="20577"/>
          <ac:spMkLst>
            <pc:docMk/>
            <pc:sldMk cId="1824580931" sldId="258"/>
            <ac:spMk id="3" creationId="{2CA7C252-728A-4DC4-9477-212B2407839E}"/>
          </ac:spMkLst>
        </pc:spChg>
        <pc:spChg chg="add">
          <ac:chgData name="Aron, Ashley M" userId="S::aaron01@tufts.edu::b66993f4-5649-46ea-91f7-96f2ba099dda" providerId="AD" clId="Web-{98045C3A-0013-4ECC-940D-E2D51C0FC15E}" dt="2020-09-16T01:48:46.574" v="1222"/>
          <ac:spMkLst>
            <pc:docMk/>
            <pc:sldMk cId="1824580931" sldId="258"/>
            <ac:spMk id="8" creationId="{827B839B-9ADE-406B-8590-F1CAEDED45A1}"/>
          </ac:spMkLst>
        </pc:spChg>
        <pc:spChg chg="add">
          <ac:chgData name="Aron, Ashley M" userId="S::aaron01@tufts.edu::b66993f4-5649-46ea-91f7-96f2ba099dda" providerId="AD" clId="Web-{98045C3A-0013-4ECC-940D-E2D51C0FC15E}" dt="2020-09-16T01:48:46.574" v="1222"/>
          <ac:spMkLst>
            <pc:docMk/>
            <pc:sldMk cId="1824580931" sldId="258"/>
            <ac:spMk id="10" creationId="{CFE45BF0-46DB-408C-B5F7-7B11716805D4}"/>
          </ac:spMkLst>
        </pc:spChg>
        <pc:spChg chg="add">
          <ac:chgData name="Aron, Ashley M" userId="S::aaron01@tufts.edu::b66993f4-5649-46ea-91f7-96f2ba099dda" providerId="AD" clId="Web-{98045C3A-0013-4ECC-940D-E2D51C0FC15E}" dt="2020-09-16T01:48:46.574" v="1222"/>
          <ac:spMkLst>
            <pc:docMk/>
            <pc:sldMk cId="1824580931" sldId="258"/>
            <ac:spMk id="12" creationId="{2AEBC8F2-97B1-41B4-93F1-2D289E197FBA}"/>
          </ac:spMkLst>
        </pc:spChg>
        <pc:spChg chg="add">
          <ac:chgData name="Aron, Ashley M" userId="S::aaron01@tufts.edu::b66993f4-5649-46ea-91f7-96f2ba099dda" providerId="AD" clId="Web-{98045C3A-0013-4ECC-940D-E2D51C0FC15E}" dt="2020-09-16T01:48:46.574" v="1222"/>
          <ac:spMkLst>
            <pc:docMk/>
            <pc:sldMk cId="1824580931" sldId="258"/>
            <ac:spMk id="14" creationId="{472E3A19-F5D5-48FC-BB9C-48C2F68F598B}"/>
          </ac:spMkLst>
        </pc:spChg>
        <pc:spChg chg="add">
          <ac:chgData name="Aron, Ashley M" userId="S::aaron01@tufts.edu::b66993f4-5649-46ea-91f7-96f2ba099dda" providerId="AD" clId="Web-{98045C3A-0013-4ECC-940D-E2D51C0FC15E}" dt="2020-09-16T01:48:46.574" v="1222"/>
          <ac:spMkLst>
            <pc:docMk/>
            <pc:sldMk cId="1824580931" sldId="258"/>
            <ac:spMk id="16" creationId="{7A62E32F-BB65-43A8-8EB5-92346890E549}"/>
          </ac:spMkLst>
        </pc:spChg>
        <pc:spChg chg="add">
          <ac:chgData name="Aron, Ashley M" userId="S::aaron01@tufts.edu::b66993f4-5649-46ea-91f7-96f2ba099dda" providerId="AD" clId="Web-{98045C3A-0013-4ECC-940D-E2D51C0FC15E}" dt="2020-09-16T01:48:46.574" v="1222"/>
          <ac:spMkLst>
            <pc:docMk/>
            <pc:sldMk cId="1824580931" sldId="258"/>
            <ac:spMk id="18" creationId="{14E91B64-9FCC-451E-AFB4-A827D6329367}"/>
          </ac:spMkLst>
        </pc:spChg>
      </pc:sldChg>
      <pc:sldChg chg="addSp modSp new mod setBg">
        <pc:chgData name="Aron, Ashley M" userId="S::aaron01@tufts.edu::b66993f4-5649-46ea-91f7-96f2ba099dda" providerId="AD" clId="Web-{98045C3A-0013-4ECC-940D-E2D51C0FC15E}" dt="2020-09-16T02:41:21.358" v="2741"/>
        <pc:sldMkLst>
          <pc:docMk/>
          <pc:sldMk cId="3196197655" sldId="259"/>
        </pc:sldMkLst>
        <pc:spChg chg="mod">
          <ac:chgData name="Aron, Ashley M" userId="S::aaron01@tufts.edu::b66993f4-5649-46ea-91f7-96f2ba099dda" providerId="AD" clId="Web-{98045C3A-0013-4ECC-940D-E2D51C0FC15E}" dt="2020-09-16T02:41:21.358" v="2741"/>
          <ac:spMkLst>
            <pc:docMk/>
            <pc:sldMk cId="3196197655" sldId="259"/>
            <ac:spMk id="2" creationId="{A85908EF-960D-4099-BD35-6F02533E5328}"/>
          </ac:spMkLst>
        </pc:spChg>
        <pc:spChg chg="mod">
          <ac:chgData name="Aron, Ashley M" userId="S::aaron01@tufts.edu::b66993f4-5649-46ea-91f7-96f2ba099dda" providerId="AD" clId="Web-{98045C3A-0013-4ECC-940D-E2D51C0FC15E}" dt="2020-09-16T02:41:21.358" v="2741"/>
          <ac:spMkLst>
            <pc:docMk/>
            <pc:sldMk cId="3196197655" sldId="259"/>
            <ac:spMk id="3" creationId="{C8DFD64E-8653-43FE-AFEF-9EA660201749}"/>
          </ac:spMkLst>
        </pc:spChg>
        <pc:spChg chg="add">
          <ac:chgData name="Aron, Ashley M" userId="S::aaron01@tufts.edu::b66993f4-5649-46ea-91f7-96f2ba099dda" providerId="AD" clId="Web-{98045C3A-0013-4ECC-940D-E2D51C0FC15E}" dt="2020-09-16T02:41:21.358" v="2741"/>
          <ac:spMkLst>
            <pc:docMk/>
            <pc:sldMk cId="3196197655" sldId="259"/>
            <ac:spMk id="8" creationId="{827B839B-9ADE-406B-8590-F1CAEDED45A1}"/>
          </ac:spMkLst>
        </pc:spChg>
        <pc:spChg chg="add">
          <ac:chgData name="Aron, Ashley M" userId="S::aaron01@tufts.edu::b66993f4-5649-46ea-91f7-96f2ba099dda" providerId="AD" clId="Web-{98045C3A-0013-4ECC-940D-E2D51C0FC15E}" dt="2020-09-16T02:41:21.358" v="2741"/>
          <ac:spMkLst>
            <pc:docMk/>
            <pc:sldMk cId="3196197655" sldId="259"/>
            <ac:spMk id="10" creationId="{CFE45BF0-46DB-408C-B5F7-7B11716805D4}"/>
          </ac:spMkLst>
        </pc:spChg>
        <pc:spChg chg="add">
          <ac:chgData name="Aron, Ashley M" userId="S::aaron01@tufts.edu::b66993f4-5649-46ea-91f7-96f2ba099dda" providerId="AD" clId="Web-{98045C3A-0013-4ECC-940D-E2D51C0FC15E}" dt="2020-09-16T02:41:21.358" v="2741"/>
          <ac:spMkLst>
            <pc:docMk/>
            <pc:sldMk cId="3196197655" sldId="259"/>
            <ac:spMk id="12" creationId="{2AEBC8F2-97B1-41B4-93F1-2D289E197FBA}"/>
          </ac:spMkLst>
        </pc:spChg>
        <pc:spChg chg="add">
          <ac:chgData name="Aron, Ashley M" userId="S::aaron01@tufts.edu::b66993f4-5649-46ea-91f7-96f2ba099dda" providerId="AD" clId="Web-{98045C3A-0013-4ECC-940D-E2D51C0FC15E}" dt="2020-09-16T02:41:21.358" v="2741"/>
          <ac:spMkLst>
            <pc:docMk/>
            <pc:sldMk cId="3196197655" sldId="259"/>
            <ac:spMk id="14" creationId="{472E3A19-F5D5-48FC-BB9C-48C2F68F598B}"/>
          </ac:spMkLst>
        </pc:spChg>
        <pc:spChg chg="add">
          <ac:chgData name="Aron, Ashley M" userId="S::aaron01@tufts.edu::b66993f4-5649-46ea-91f7-96f2ba099dda" providerId="AD" clId="Web-{98045C3A-0013-4ECC-940D-E2D51C0FC15E}" dt="2020-09-16T02:41:21.358" v="2741"/>
          <ac:spMkLst>
            <pc:docMk/>
            <pc:sldMk cId="3196197655" sldId="259"/>
            <ac:spMk id="16" creationId="{7A62E32F-BB65-43A8-8EB5-92346890E549}"/>
          </ac:spMkLst>
        </pc:spChg>
        <pc:spChg chg="add">
          <ac:chgData name="Aron, Ashley M" userId="S::aaron01@tufts.edu::b66993f4-5649-46ea-91f7-96f2ba099dda" providerId="AD" clId="Web-{98045C3A-0013-4ECC-940D-E2D51C0FC15E}" dt="2020-09-16T02:41:21.358" v="2741"/>
          <ac:spMkLst>
            <pc:docMk/>
            <pc:sldMk cId="3196197655" sldId="259"/>
            <ac:spMk id="18" creationId="{14E91B64-9FCC-451E-AFB4-A827D6329367}"/>
          </ac:spMkLst>
        </pc:spChg>
      </pc:sldChg>
      <pc:sldChg chg="addSp delSp modSp new">
        <pc:chgData name="Aron, Ashley M" userId="S::aaron01@tufts.edu::b66993f4-5649-46ea-91f7-96f2ba099dda" providerId="AD" clId="Web-{98045C3A-0013-4ECC-940D-E2D51C0FC15E}" dt="2020-09-16T02:28:08.777" v="2694" actId="1076"/>
        <pc:sldMkLst>
          <pc:docMk/>
          <pc:sldMk cId="3871872801" sldId="260"/>
        </pc:sldMkLst>
        <pc:spChg chg="del">
          <ac:chgData name="Aron, Ashley M" userId="S::aaron01@tufts.edu::b66993f4-5649-46ea-91f7-96f2ba099dda" providerId="AD" clId="Web-{98045C3A-0013-4ECC-940D-E2D51C0FC15E}" dt="2020-09-16T02:23:22.243" v="2593"/>
          <ac:spMkLst>
            <pc:docMk/>
            <pc:sldMk cId="3871872801" sldId="260"/>
            <ac:spMk id="2" creationId="{43C29339-657E-4662-A712-160DA7771630}"/>
          </ac:spMkLst>
        </pc:spChg>
        <pc:spChg chg="del">
          <ac:chgData name="Aron, Ashley M" userId="S::aaron01@tufts.edu::b66993f4-5649-46ea-91f7-96f2ba099dda" providerId="AD" clId="Web-{98045C3A-0013-4ECC-940D-E2D51C0FC15E}" dt="2020-09-16T02:23:09.680" v="2590"/>
          <ac:spMkLst>
            <pc:docMk/>
            <pc:sldMk cId="3871872801" sldId="260"/>
            <ac:spMk id="3" creationId="{39883903-3781-48A5-BD7A-ECE30501D5DA}"/>
          </ac:spMkLst>
        </pc:spChg>
        <pc:spChg chg="add del mod">
          <ac:chgData name="Aron, Ashley M" userId="S::aaron01@tufts.edu::b66993f4-5649-46ea-91f7-96f2ba099dda" providerId="AD" clId="Web-{98045C3A-0013-4ECC-940D-E2D51C0FC15E}" dt="2020-09-16T02:26:45.787" v="2615"/>
          <ac:spMkLst>
            <pc:docMk/>
            <pc:sldMk cId="3871872801" sldId="260"/>
            <ac:spMk id="5" creationId="{264BD795-73CA-45BA-8898-A81831A8E067}"/>
          </ac:spMkLst>
        </pc:spChg>
        <pc:spChg chg="add mod">
          <ac:chgData name="Aron, Ashley M" userId="S::aaron01@tufts.edu::b66993f4-5649-46ea-91f7-96f2ba099dda" providerId="AD" clId="Web-{98045C3A-0013-4ECC-940D-E2D51C0FC15E}" dt="2020-09-16T02:28:08.777" v="2694" actId="1076"/>
          <ac:spMkLst>
            <pc:docMk/>
            <pc:sldMk cId="3871872801" sldId="260"/>
            <ac:spMk id="7" creationId="{1B6B36CD-2E55-40D9-A27B-C43F19A0E471}"/>
          </ac:spMkLst>
        </pc:spChg>
        <pc:picChg chg="add mod ord">
          <ac:chgData name="Aron, Ashley M" userId="S::aaron01@tufts.edu::b66993f4-5649-46ea-91f7-96f2ba099dda" providerId="AD" clId="Web-{98045C3A-0013-4ECC-940D-E2D51C0FC15E}" dt="2020-09-16T02:26:53.209" v="2616" actId="1076"/>
          <ac:picMkLst>
            <pc:docMk/>
            <pc:sldMk cId="3871872801" sldId="260"/>
            <ac:picMk id="4" creationId="{0EEA77C6-4FD0-494F-94DB-850AAB1FD423}"/>
          </ac:picMkLst>
        </pc:picChg>
        <pc:picChg chg="add mod">
          <ac:chgData name="Aron, Ashley M" userId="S::aaron01@tufts.edu::b66993f4-5649-46ea-91f7-96f2ba099dda" providerId="AD" clId="Web-{98045C3A-0013-4ECC-940D-E2D51C0FC15E}" dt="2020-09-16T02:26:43.131" v="2613" actId="1076"/>
          <ac:picMkLst>
            <pc:docMk/>
            <pc:sldMk cId="3871872801" sldId="260"/>
            <ac:picMk id="6" creationId="{4D7B5B42-D398-4775-8B3E-1BAA2A538B0C}"/>
          </ac:picMkLst>
        </pc:picChg>
      </pc:sldChg>
      <pc:sldChg chg="addSp delSp new del">
        <pc:chgData name="Aron, Ashley M" userId="S::aaron01@tufts.edu::b66993f4-5649-46ea-91f7-96f2ba099dda" providerId="AD" clId="Web-{98045C3A-0013-4ECC-940D-E2D51C0FC15E}" dt="2020-09-16T02:23:02.007" v="2589"/>
        <pc:sldMkLst>
          <pc:docMk/>
          <pc:sldMk cId="853007218" sldId="261"/>
        </pc:sldMkLst>
        <pc:spChg chg="add del">
          <ac:chgData name="Aron, Ashley M" userId="S::aaron01@tufts.edu::b66993f4-5649-46ea-91f7-96f2ba099dda" providerId="AD" clId="Web-{98045C3A-0013-4ECC-940D-E2D51C0FC15E}" dt="2020-09-16T02:22:59.882" v="2587"/>
          <ac:spMkLst>
            <pc:docMk/>
            <pc:sldMk cId="853007218" sldId="261"/>
            <ac:spMk id="2" creationId="{B374E743-C7AF-46DB-A0E7-EC2E6CB9096E}"/>
          </ac:spMkLst>
        </pc:spChg>
        <pc:spChg chg="add del">
          <ac:chgData name="Aron, Ashley M" userId="S::aaron01@tufts.edu::b66993f4-5649-46ea-91f7-96f2ba099dda" providerId="AD" clId="Web-{98045C3A-0013-4ECC-940D-E2D51C0FC15E}" dt="2020-09-16T02:23:01.101" v="2588"/>
          <ac:spMkLst>
            <pc:docMk/>
            <pc:sldMk cId="853007218" sldId="261"/>
            <ac:spMk id="3" creationId="{8FA08B21-87BB-4781-A38A-01BB8FD53A29}"/>
          </ac:spMkLst>
        </pc:spChg>
      </pc:sldChg>
      <pc:sldChg chg="new">
        <pc:chgData name="Aron, Ashley M" userId="S::aaron01@tufts.edu::b66993f4-5649-46ea-91f7-96f2ba099dda" providerId="AD" clId="Web-{98045C3A-0013-4ECC-940D-E2D51C0FC15E}" dt="2020-09-16T02:23:42.322" v="2602"/>
        <pc:sldMkLst>
          <pc:docMk/>
          <pc:sldMk cId="3063952423" sldId="261"/>
        </pc:sldMkLst>
      </pc:sldChg>
      <pc:sldChg chg="modSp new">
        <pc:chgData name="Aron, Ashley M" userId="S::aaron01@tufts.edu::b66993f4-5649-46ea-91f7-96f2ba099dda" providerId="AD" clId="Web-{98045C3A-0013-4ECC-940D-E2D51C0FC15E}" dt="2020-09-16T02:38:13.315" v="2731" actId="20577"/>
        <pc:sldMkLst>
          <pc:docMk/>
          <pc:sldMk cId="1627491279" sldId="262"/>
        </pc:sldMkLst>
        <pc:spChg chg="mod">
          <ac:chgData name="Aron, Ashley M" userId="S::aaron01@tufts.edu::b66993f4-5649-46ea-91f7-96f2ba099dda" providerId="AD" clId="Web-{98045C3A-0013-4ECC-940D-E2D51C0FC15E}" dt="2020-09-16T02:38:13.315" v="2731" actId="20577"/>
          <ac:spMkLst>
            <pc:docMk/>
            <pc:sldMk cId="1627491279" sldId="262"/>
            <ac:spMk id="2" creationId="{9D75AA5A-0521-4447-9D54-B55A74DD788C}"/>
          </ac:spMkLst>
        </pc:spChg>
      </pc:sldChg>
      <pc:sldChg chg="modSp new">
        <pc:chgData name="Aron, Ashley M" userId="S::aaron01@tufts.edu::b66993f4-5649-46ea-91f7-96f2ba099dda" providerId="AD" clId="Web-{98045C3A-0013-4ECC-940D-E2D51C0FC15E}" dt="2020-09-16T02:42:08.236" v="2968" actId="20577"/>
        <pc:sldMkLst>
          <pc:docMk/>
          <pc:sldMk cId="3078845448" sldId="263"/>
        </pc:sldMkLst>
        <pc:spChg chg="mod">
          <ac:chgData name="Aron, Ashley M" userId="S::aaron01@tufts.edu::b66993f4-5649-46ea-91f7-96f2ba099dda" providerId="AD" clId="Web-{98045C3A-0013-4ECC-940D-E2D51C0FC15E}" dt="2020-09-16T02:41:26.999" v="2759" actId="20577"/>
          <ac:spMkLst>
            <pc:docMk/>
            <pc:sldMk cId="3078845448" sldId="263"/>
            <ac:spMk id="2" creationId="{7CFF3553-C120-450B-B87C-F1376904FF0F}"/>
          </ac:spMkLst>
        </pc:spChg>
        <pc:spChg chg="mod">
          <ac:chgData name="Aron, Ashley M" userId="S::aaron01@tufts.edu::b66993f4-5649-46ea-91f7-96f2ba099dda" providerId="AD" clId="Web-{98045C3A-0013-4ECC-940D-E2D51C0FC15E}" dt="2020-09-16T02:42:08.236" v="2968" actId="20577"/>
          <ac:spMkLst>
            <pc:docMk/>
            <pc:sldMk cId="3078845448" sldId="263"/>
            <ac:spMk id="3" creationId="{5832517E-59C4-4D95-AD0B-0AC1B30D63DD}"/>
          </ac:spMkLst>
        </pc:spChg>
      </pc:sldChg>
      <pc:sldMasterChg chg="add del addSldLayout delSldLayout">
        <pc:chgData name="Aron, Ashley M" userId="S::aaron01@tufts.edu::b66993f4-5649-46ea-91f7-96f2ba099dda" providerId="AD" clId="Web-{98045C3A-0013-4ECC-940D-E2D51C0FC15E}" dt="2020-09-16T01:35:14.515" v="81"/>
        <pc:sldMasterMkLst>
          <pc:docMk/>
          <pc:sldMasterMk cId="2460954070" sldId="2147483660"/>
        </pc:sldMasterMkLst>
        <pc:sldLayoutChg chg="add del">
          <pc:chgData name="Aron, Ashley M" userId="S::aaron01@tufts.edu::b66993f4-5649-46ea-91f7-96f2ba099dda" providerId="AD" clId="Web-{98045C3A-0013-4ECC-940D-E2D51C0FC15E}" dt="2020-09-16T01:35:14.515" v="81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Aron, Ashley M" userId="S::aaron01@tufts.edu::b66993f4-5649-46ea-91f7-96f2ba099dda" providerId="AD" clId="Web-{98045C3A-0013-4ECC-940D-E2D51C0FC15E}" dt="2020-09-16T01:35:14.515" v="81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Aron, Ashley M" userId="S::aaron01@tufts.edu::b66993f4-5649-46ea-91f7-96f2ba099dda" providerId="AD" clId="Web-{98045C3A-0013-4ECC-940D-E2D51C0FC15E}" dt="2020-09-16T01:35:14.515" v="81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Aron, Ashley M" userId="S::aaron01@tufts.edu::b66993f4-5649-46ea-91f7-96f2ba099dda" providerId="AD" clId="Web-{98045C3A-0013-4ECC-940D-E2D51C0FC15E}" dt="2020-09-16T01:35:14.515" v="81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Aron, Ashley M" userId="S::aaron01@tufts.edu::b66993f4-5649-46ea-91f7-96f2ba099dda" providerId="AD" clId="Web-{98045C3A-0013-4ECC-940D-E2D51C0FC15E}" dt="2020-09-16T01:35:14.515" v="81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Aron, Ashley M" userId="S::aaron01@tufts.edu::b66993f4-5649-46ea-91f7-96f2ba099dda" providerId="AD" clId="Web-{98045C3A-0013-4ECC-940D-E2D51C0FC15E}" dt="2020-09-16T01:35:14.515" v="81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Aron, Ashley M" userId="S::aaron01@tufts.edu::b66993f4-5649-46ea-91f7-96f2ba099dda" providerId="AD" clId="Web-{98045C3A-0013-4ECC-940D-E2D51C0FC15E}" dt="2020-09-16T01:35:14.515" v="81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Aron, Ashley M" userId="S::aaron01@tufts.edu::b66993f4-5649-46ea-91f7-96f2ba099dda" providerId="AD" clId="Web-{98045C3A-0013-4ECC-940D-E2D51C0FC15E}" dt="2020-09-16T01:35:14.515" v="81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Aron, Ashley M" userId="S::aaron01@tufts.edu::b66993f4-5649-46ea-91f7-96f2ba099dda" providerId="AD" clId="Web-{98045C3A-0013-4ECC-940D-E2D51C0FC15E}" dt="2020-09-16T01:35:14.515" v="81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Aron, Ashley M" userId="S::aaron01@tufts.edu::b66993f4-5649-46ea-91f7-96f2ba099dda" providerId="AD" clId="Web-{98045C3A-0013-4ECC-940D-E2D51C0FC15E}" dt="2020-09-16T01:35:14.515" v="81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Aron, Ashley M" userId="S::aaron01@tufts.edu::b66993f4-5649-46ea-91f7-96f2ba099dda" providerId="AD" clId="Web-{98045C3A-0013-4ECC-940D-E2D51C0FC15E}" dt="2020-09-16T01:35:14.515" v="81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Aron, Ashley M" userId="S::aaron01@tufts.edu::b66993f4-5649-46ea-91f7-96f2ba099dda" providerId="AD" clId="Web-{98045C3A-0013-4ECC-940D-E2D51C0FC15E}" dt="2020-09-16T01:35:14.515" v="81"/>
        <pc:sldMasterMkLst>
          <pc:docMk/>
          <pc:sldMasterMk cId="3107639515" sldId="2147483672"/>
        </pc:sldMasterMkLst>
        <pc:sldLayoutChg chg="add del mod replId">
          <pc:chgData name="Aron, Ashley M" userId="S::aaron01@tufts.edu::b66993f4-5649-46ea-91f7-96f2ba099dda" providerId="AD" clId="Web-{98045C3A-0013-4ECC-940D-E2D51C0FC15E}" dt="2020-09-16T01:35:14.515" v="81"/>
          <pc:sldLayoutMkLst>
            <pc:docMk/>
            <pc:sldMasterMk cId="3107639515" sldId="2147483672"/>
            <pc:sldLayoutMk cId="799475689" sldId="2147483673"/>
          </pc:sldLayoutMkLst>
        </pc:sldLayoutChg>
        <pc:sldLayoutChg chg="add del mod replId">
          <pc:chgData name="Aron, Ashley M" userId="S::aaron01@tufts.edu::b66993f4-5649-46ea-91f7-96f2ba099dda" providerId="AD" clId="Web-{98045C3A-0013-4ECC-940D-E2D51C0FC15E}" dt="2020-09-16T01:35:14.515" v="81"/>
          <pc:sldLayoutMkLst>
            <pc:docMk/>
            <pc:sldMasterMk cId="3107639515" sldId="2147483672"/>
            <pc:sldLayoutMk cId="470006747" sldId="2147483674"/>
          </pc:sldLayoutMkLst>
        </pc:sldLayoutChg>
        <pc:sldLayoutChg chg="add del mod replId">
          <pc:chgData name="Aron, Ashley M" userId="S::aaron01@tufts.edu::b66993f4-5649-46ea-91f7-96f2ba099dda" providerId="AD" clId="Web-{98045C3A-0013-4ECC-940D-E2D51C0FC15E}" dt="2020-09-16T01:35:14.515" v="81"/>
          <pc:sldLayoutMkLst>
            <pc:docMk/>
            <pc:sldMasterMk cId="3107639515" sldId="2147483672"/>
            <pc:sldLayoutMk cId="6070356" sldId="2147483675"/>
          </pc:sldLayoutMkLst>
        </pc:sldLayoutChg>
        <pc:sldLayoutChg chg="add del mod replId">
          <pc:chgData name="Aron, Ashley M" userId="S::aaron01@tufts.edu::b66993f4-5649-46ea-91f7-96f2ba099dda" providerId="AD" clId="Web-{98045C3A-0013-4ECC-940D-E2D51C0FC15E}" dt="2020-09-16T01:35:14.515" v="81"/>
          <pc:sldLayoutMkLst>
            <pc:docMk/>
            <pc:sldMasterMk cId="3107639515" sldId="2147483672"/>
            <pc:sldLayoutMk cId="3072912714" sldId="2147483676"/>
          </pc:sldLayoutMkLst>
        </pc:sldLayoutChg>
        <pc:sldLayoutChg chg="add del mod replId">
          <pc:chgData name="Aron, Ashley M" userId="S::aaron01@tufts.edu::b66993f4-5649-46ea-91f7-96f2ba099dda" providerId="AD" clId="Web-{98045C3A-0013-4ECC-940D-E2D51C0FC15E}" dt="2020-09-16T01:35:14.515" v="81"/>
          <pc:sldLayoutMkLst>
            <pc:docMk/>
            <pc:sldMasterMk cId="3107639515" sldId="2147483672"/>
            <pc:sldLayoutMk cId="2710889661" sldId="2147483677"/>
          </pc:sldLayoutMkLst>
        </pc:sldLayoutChg>
        <pc:sldLayoutChg chg="add del mod replId">
          <pc:chgData name="Aron, Ashley M" userId="S::aaron01@tufts.edu::b66993f4-5649-46ea-91f7-96f2ba099dda" providerId="AD" clId="Web-{98045C3A-0013-4ECC-940D-E2D51C0FC15E}" dt="2020-09-16T01:35:14.515" v="81"/>
          <pc:sldLayoutMkLst>
            <pc:docMk/>
            <pc:sldMasterMk cId="3107639515" sldId="2147483672"/>
            <pc:sldLayoutMk cId="3115185571" sldId="2147483678"/>
          </pc:sldLayoutMkLst>
        </pc:sldLayoutChg>
        <pc:sldLayoutChg chg="add del mod replId">
          <pc:chgData name="Aron, Ashley M" userId="S::aaron01@tufts.edu::b66993f4-5649-46ea-91f7-96f2ba099dda" providerId="AD" clId="Web-{98045C3A-0013-4ECC-940D-E2D51C0FC15E}" dt="2020-09-16T01:35:14.515" v="81"/>
          <pc:sldLayoutMkLst>
            <pc:docMk/>
            <pc:sldMasterMk cId="3107639515" sldId="2147483672"/>
            <pc:sldLayoutMk cId="3744065683" sldId="2147483679"/>
          </pc:sldLayoutMkLst>
        </pc:sldLayoutChg>
        <pc:sldLayoutChg chg="add del mod replId">
          <pc:chgData name="Aron, Ashley M" userId="S::aaron01@tufts.edu::b66993f4-5649-46ea-91f7-96f2ba099dda" providerId="AD" clId="Web-{98045C3A-0013-4ECC-940D-E2D51C0FC15E}" dt="2020-09-16T01:35:14.515" v="81"/>
          <pc:sldLayoutMkLst>
            <pc:docMk/>
            <pc:sldMasterMk cId="3107639515" sldId="2147483672"/>
            <pc:sldLayoutMk cId="3827327341" sldId="2147483680"/>
          </pc:sldLayoutMkLst>
        </pc:sldLayoutChg>
        <pc:sldLayoutChg chg="add del mod replId">
          <pc:chgData name="Aron, Ashley M" userId="S::aaron01@tufts.edu::b66993f4-5649-46ea-91f7-96f2ba099dda" providerId="AD" clId="Web-{98045C3A-0013-4ECC-940D-E2D51C0FC15E}" dt="2020-09-16T01:35:14.515" v="81"/>
          <pc:sldLayoutMkLst>
            <pc:docMk/>
            <pc:sldMasterMk cId="3107639515" sldId="2147483672"/>
            <pc:sldLayoutMk cId="3726003891" sldId="2147483681"/>
          </pc:sldLayoutMkLst>
        </pc:sldLayoutChg>
        <pc:sldLayoutChg chg="add del mod replId">
          <pc:chgData name="Aron, Ashley M" userId="S::aaron01@tufts.edu::b66993f4-5649-46ea-91f7-96f2ba099dda" providerId="AD" clId="Web-{98045C3A-0013-4ECC-940D-E2D51C0FC15E}" dt="2020-09-16T01:35:14.515" v="81"/>
          <pc:sldLayoutMkLst>
            <pc:docMk/>
            <pc:sldMasterMk cId="3107639515" sldId="2147483672"/>
            <pc:sldLayoutMk cId="2861250123" sldId="2147483682"/>
          </pc:sldLayoutMkLst>
        </pc:sldLayoutChg>
        <pc:sldLayoutChg chg="add del mod replId">
          <pc:chgData name="Aron, Ashley M" userId="S::aaron01@tufts.edu::b66993f4-5649-46ea-91f7-96f2ba099dda" providerId="AD" clId="Web-{98045C3A-0013-4ECC-940D-E2D51C0FC15E}" dt="2020-09-16T01:35:14.515" v="81"/>
          <pc:sldLayoutMkLst>
            <pc:docMk/>
            <pc:sldMasterMk cId="3107639515" sldId="2147483672"/>
            <pc:sldLayoutMk cId="1525673863" sldId="2147483683"/>
          </pc:sldLayoutMkLst>
        </pc:sldLayoutChg>
        <pc:sldLayoutChg chg="add del mod replId">
          <pc:chgData name="Aron, Ashley M" userId="S::aaron01@tufts.edu::b66993f4-5649-46ea-91f7-96f2ba099dda" providerId="AD" clId="Web-{98045C3A-0013-4ECC-940D-E2D51C0FC15E}" dt="2020-09-16T01:35:14.515" v="81"/>
          <pc:sldLayoutMkLst>
            <pc:docMk/>
            <pc:sldMasterMk cId="3107639515" sldId="2147483672"/>
            <pc:sldLayoutMk cId="1370291583" sldId="2147483684"/>
          </pc:sldLayoutMkLst>
        </pc:sldLayoutChg>
        <pc:sldLayoutChg chg="add del mod replId">
          <pc:chgData name="Aron, Ashley M" userId="S::aaron01@tufts.edu::b66993f4-5649-46ea-91f7-96f2ba099dda" providerId="AD" clId="Web-{98045C3A-0013-4ECC-940D-E2D51C0FC15E}" dt="2020-09-16T01:35:14.515" v="81"/>
          <pc:sldLayoutMkLst>
            <pc:docMk/>
            <pc:sldMasterMk cId="3107639515" sldId="2147483672"/>
            <pc:sldLayoutMk cId="3514503814" sldId="2147483685"/>
          </pc:sldLayoutMkLst>
        </pc:sldLayoutChg>
        <pc:sldLayoutChg chg="add del mod replId">
          <pc:chgData name="Aron, Ashley M" userId="S::aaron01@tufts.edu::b66993f4-5649-46ea-91f7-96f2ba099dda" providerId="AD" clId="Web-{98045C3A-0013-4ECC-940D-E2D51C0FC15E}" dt="2020-09-16T01:35:14.515" v="81"/>
          <pc:sldLayoutMkLst>
            <pc:docMk/>
            <pc:sldMasterMk cId="3107639515" sldId="2147483672"/>
            <pc:sldLayoutMk cId="4249977745" sldId="2147483686"/>
          </pc:sldLayoutMkLst>
        </pc:sldLayoutChg>
        <pc:sldLayoutChg chg="add del mod replId">
          <pc:chgData name="Aron, Ashley M" userId="S::aaron01@tufts.edu::b66993f4-5649-46ea-91f7-96f2ba099dda" providerId="AD" clId="Web-{98045C3A-0013-4ECC-940D-E2D51C0FC15E}" dt="2020-09-16T01:35:14.515" v="81"/>
          <pc:sldLayoutMkLst>
            <pc:docMk/>
            <pc:sldMasterMk cId="3107639515" sldId="2147483672"/>
            <pc:sldLayoutMk cId="1634639638" sldId="2147483687"/>
          </pc:sldLayoutMkLst>
        </pc:sldLayoutChg>
        <pc:sldLayoutChg chg="add del mod replId">
          <pc:chgData name="Aron, Ashley M" userId="S::aaron01@tufts.edu::b66993f4-5649-46ea-91f7-96f2ba099dda" providerId="AD" clId="Web-{98045C3A-0013-4ECC-940D-E2D51C0FC15E}" dt="2020-09-16T01:35:14.515" v="81"/>
          <pc:sldLayoutMkLst>
            <pc:docMk/>
            <pc:sldMasterMk cId="3107639515" sldId="2147483672"/>
            <pc:sldLayoutMk cId="836069352" sldId="2147483688"/>
          </pc:sldLayoutMkLst>
        </pc:sldLayoutChg>
        <pc:sldLayoutChg chg="add del mod replId">
          <pc:chgData name="Aron, Ashley M" userId="S::aaron01@tufts.edu::b66993f4-5649-46ea-91f7-96f2ba099dda" providerId="AD" clId="Web-{98045C3A-0013-4ECC-940D-E2D51C0FC15E}" dt="2020-09-16T01:35:14.515" v="81"/>
          <pc:sldLayoutMkLst>
            <pc:docMk/>
            <pc:sldMasterMk cId="3107639515" sldId="2147483672"/>
            <pc:sldLayoutMk cId="2624351173" sldId="2147483689"/>
          </pc:sldLayoutMkLst>
        </pc:sldLayoutChg>
      </pc:sldMasterChg>
    </pc:docChg>
  </pc:docChgLst>
  <pc:docChgLst>
    <pc:chgData name="Aron, Ashley M" userId="S::aaron01@tufts.edu::b66993f4-5649-46ea-91f7-96f2ba099dda" providerId="AD" clId="Web-{8B33BAC9-5066-E85A-839B-33B5F965BC7F}"/>
    <pc:docChg chg="modSld">
      <pc:chgData name="Aron, Ashley M" userId="S::aaron01@tufts.edu::b66993f4-5649-46ea-91f7-96f2ba099dda" providerId="AD" clId="Web-{8B33BAC9-5066-E85A-839B-33B5F965BC7F}" dt="2021-01-09T01:27:58.203" v="39" actId="20577"/>
      <pc:docMkLst>
        <pc:docMk/>
      </pc:docMkLst>
      <pc:sldChg chg="modSp">
        <pc:chgData name="Aron, Ashley M" userId="S::aaron01@tufts.edu::b66993f4-5649-46ea-91f7-96f2ba099dda" providerId="AD" clId="Web-{8B33BAC9-5066-E85A-839B-33B5F965BC7F}" dt="2021-01-09T01:27:58.203" v="38" actId="20577"/>
        <pc:sldMkLst>
          <pc:docMk/>
          <pc:sldMk cId="3078845448" sldId="263"/>
        </pc:sldMkLst>
        <pc:spChg chg="mod">
          <ac:chgData name="Aron, Ashley M" userId="S::aaron01@tufts.edu::b66993f4-5649-46ea-91f7-96f2ba099dda" providerId="AD" clId="Web-{8B33BAC9-5066-E85A-839B-33B5F965BC7F}" dt="2021-01-09T01:27:58.203" v="38" actId="20577"/>
          <ac:spMkLst>
            <pc:docMk/>
            <pc:sldMk cId="3078845448" sldId="263"/>
            <ac:spMk id="3" creationId="{5832517E-59C4-4D95-AD0B-0AC1B30D63DD}"/>
          </ac:spMkLst>
        </pc:spChg>
      </pc:sldChg>
    </pc:docChg>
  </pc:docChgLst>
  <pc:docChgLst>
    <pc:chgData name="Aron, Ashley M" userId="S::aaron01@tufts.edu::b66993f4-5649-46ea-91f7-96f2ba099dda" providerId="AD" clId="Web-{ECA41AFB-9CC2-C402-D45D-21369A29338E}"/>
    <pc:docChg chg="modSld">
      <pc:chgData name="Aron, Ashley M" userId="S::aaron01@tufts.edu::b66993f4-5649-46ea-91f7-96f2ba099dda" providerId="AD" clId="Web-{ECA41AFB-9CC2-C402-D45D-21369A29338E}" dt="2020-09-16T23:35:47.676" v="153" actId="20577"/>
      <pc:docMkLst>
        <pc:docMk/>
      </pc:docMkLst>
      <pc:sldChg chg="modSp">
        <pc:chgData name="Aron, Ashley M" userId="S::aaron01@tufts.edu::b66993f4-5649-46ea-91f7-96f2ba099dda" providerId="AD" clId="Web-{ECA41AFB-9CC2-C402-D45D-21369A29338E}" dt="2020-09-16T23:35:47.629" v="151" actId="20577"/>
        <pc:sldMkLst>
          <pc:docMk/>
          <pc:sldMk cId="3196197655" sldId="259"/>
        </pc:sldMkLst>
        <pc:spChg chg="mod">
          <ac:chgData name="Aron, Ashley M" userId="S::aaron01@tufts.edu::b66993f4-5649-46ea-91f7-96f2ba099dda" providerId="AD" clId="Web-{ECA41AFB-9CC2-C402-D45D-21369A29338E}" dt="2020-09-16T23:35:47.629" v="151" actId="20577"/>
          <ac:spMkLst>
            <pc:docMk/>
            <pc:sldMk cId="3196197655" sldId="259"/>
            <ac:spMk id="3" creationId="{C8DFD64E-8653-43FE-AFEF-9EA660201749}"/>
          </ac:spMkLst>
        </pc:spChg>
      </pc:sldChg>
    </pc:docChg>
  </pc:docChgLst>
  <pc:docChgLst>
    <pc:chgData name="Aron, Ashley M" userId="S::aaron01@tufts.edu::b66993f4-5649-46ea-91f7-96f2ba099dda" providerId="AD" clId="Web-{061B5132-9400-6F2A-7257-BD3CBF448002}"/>
    <pc:docChg chg="modSld">
      <pc:chgData name="Aron, Ashley M" userId="S::aaron01@tufts.edu::b66993f4-5649-46ea-91f7-96f2ba099dda" providerId="AD" clId="Web-{061B5132-9400-6F2A-7257-BD3CBF448002}" dt="2020-09-16T03:58:48.285" v="48" actId="20577"/>
      <pc:docMkLst>
        <pc:docMk/>
      </pc:docMkLst>
      <pc:sldChg chg="modSp">
        <pc:chgData name="Aron, Ashley M" userId="S::aaron01@tufts.edu::b66993f4-5649-46ea-91f7-96f2ba099dda" providerId="AD" clId="Web-{061B5132-9400-6F2A-7257-BD3CBF448002}" dt="2020-09-16T03:58:47.473" v="46" actId="20577"/>
        <pc:sldMkLst>
          <pc:docMk/>
          <pc:sldMk cId="1627491279" sldId="262"/>
        </pc:sldMkLst>
        <pc:spChg chg="mod">
          <ac:chgData name="Aron, Ashley M" userId="S::aaron01@tufts.edu::b66993f4-5649-46ea-91f7-96f2ba099dda" providerId="AD" clId="Web-{061B5132-9400-6F2A-7257-BD3CBF448002}" dt="2020-09-16T03:58:47.473" v="46" actId="20577"/>
          <ac:spMkLst>
            <pc:docMk/>
            <pc:sldMk cId="1627491279" sldId="262"/>
            <ac:spMk id="2" creationId="{9D75AA5A-0521-4447-9D54-B55A74DD788C}"/>
          </ac:spMkLst>
        </pc:spChg>
      </pc:sldChg>
      <pc:sldChg chg="modSp">
        <pc:chgData name="Aron, Ashley M" userId="S::aaron01@tufts.edu::b66993f4-5649-46ea-91f7-96f2ba099dda" providerId="AD" clId="Web-{061B5132-9400-6F2A-7257-BD3CBF448002}" dt="2020-09-16T03:54:04.670" v="35" actId="20577"/>
        <pc:sldMkLst>
          <pc:docMk/>
          <pc:sldMk cId="3078845448" sldId="263"/>
        </pc:sldMkLst>
        <pc:spChg chg="mod">
          <ac:chgData name="Aron, Ashley M" userId="S::aaron01@tufts.edu::b66993f4-5649-46ea-91f7-96f2ba099dda" providerId="AD" clId="Web-{061B5132-9400-6F2A-7257-BD3CBF448002}" dt="2020-09-16T03:54:04.670" v="35" actId="20577"/>
          <ac:spMkLst>
            <pc:docMk/>
            <pc:sldMk cId="3078845448" sldId="263"/>
            <ac:spMk id="3" creationId="{5832517E-59C4-4D95-AD0B-0AC1B30D63DD}"/>
          </ac:spMkLst>
        </pc:spChg>
      </pc:sldChg>
      <pc:sldChg chg="mod setBg">
        <pc:chgData name="Aron, Ashley M" userId="S::aaron01@tufts.edu::b66993f4-5649-46ea-91f7-96f2ba099dda" providerId="AD" clId="Web-{061B5132-9400-6F2A-7257-BD3CBF448002}" dt="2020-09-16T03:54:38.889" v="39"/>
        <pc:sldMkLst>
          <pc:docMk/>
          <pc:sldMk cId="4237727022" sldId="264"/>
        </pc:sldMkLst>
      </pc:sldChg>
    </pc:docChg>
  </pc:docChgLst>
  <pc:docChgLst>
    <pc:chgData name="Aron, Ashley M" userId="S::aaron01@tufts.edu::b66993f4-5649-46ea-91f7-96f2ba099dda" providerId="AD" clId="Web-{CAD2DA12-6768-8451-40F4-C0FDABFD886C}"/>
    <pc:docChg chg="addSld modSld">
      <pc:chgData name="Aron, Ashley M" userId="S::aaron01@tufts.edu::b66993f4-5649-46ea-91f7-96f2ba099dda" providerId="AD" clId="Web-{CAD2DA12-6768-8451-40F4-C0FDABFD886C}" dt="2020-09-16T03:53:03.982" v="220" actId="1076"/>
      <pc:docMkLst>
        <pc:docMk/>
      </pc:docMkLst>
      <pc:sldChg chg="addSp delSp modSp mod setBg setClrOvrMap">
        <pc:chgData name="Aron, Ashley M" userId="S::aaron01@tufts.edu::b66993f4-5649-46ea-91f7-96f2ba099dda" providerId="AD" clId="Web-{CAD2DA12-6768-8451-40F4-C0FDABFD886C}" dt="2020-09-16T03:53:03.982" v="220" actId="1076"/>
        <pc:sldMkLst>
          <pc:docMk/>
          <pc:sldMk cId="3871872801" sldId="260"/>
        </pc:sldMkLst>
        <pc:spChg chg="mod ord">
          <ac:chgData name="Aron, Ashley M" userId="S::aaron01@tufts.edu::b66993f4-5649-46ea-91f7-96f2ba099dda" providerId="AD" clId="Web-{CAD2DA12-6768-8451-40F4-C0FDABFD886C}" dt="2020-09-16T03:51:37.104" v="197"/>
          <ac:spMkLst>
            <pc:docMk/>
            <pc:sldMk cId="3871872801" sldId="260"/>
            <ac:spMk id="7" creationId="{1B6B36CD-2E55-40D9-A27B-C43F19A0E471}"/>
          </ac:spMkLst>
        </pc:spChg>
        <pc:spChg chg="add del">
          <ac:chgData name="Aron, Ashley M" userId="S::aaron01@tufts.edu::b66993f4-5649-46ea-91f7-96f2ba099dda" providerId="AD" clId="Web-{CAD2DA12-6768-8451-40F4-C0FDABFD886C}" dt="2020-09-16T03:51:13.713" v="192"/>
          <ac:spMkLst>
            <pc:docMk/>
            <pc:sldMk cId="3871872801" sldId="260"/>
            <ac:spMk id="10" creationId="{B3F59054-3394-4D87-8BD0-A28DCD47F1BC}"/>
          </ac:spMkLst>
        </pc:spChg>
        <pc:spChg chg="add del">
          <ac:chgData name="Aron, Ashley M" userId="S::aaron01@tufts.edu::b66993f4-5649-46ea-91f7-96f2ba099dda" providerId="AD" clId="Web-{CAD2DA12-6768-8451-40F4-C0FDABFD886C}" dt="2020-09-16T03:51:13.713" v="192"/>
          <ac:spMkLst>
            <pc:docMk/>
            <pc:sldMk cId="3871872801" sldId="260"/>
            <ac:spMk id="11" creationId="{D6490509-42A6-477D-961C-1E5A3B531595}"/>
          </ac:spMkLst>
        </pc:spChg>
        <pc:spChg chg="add del">
          <ac:chgData name="Aron, Ashley M" userId="S::aaron01@tufts.edu::b66993f4-5649-46ea-91f7-96f2ba099dda" providerId="AD" clId="Web-{CAD2DA12-6768-8451-40F4-C0FDABFD886C}" dt="2020-09-16T03:51:13.713" v="192"/>
          <ac:spMkLst>
            <pc:docMk/>
            <pc:sldMk cId="3871872801" sldId="260"/>
            <ac:spMk id="13" creationId="{2FE0ABA9-CAF1-4816-837D-5F28AAA08E0A}"/>
          </ac:spMkLst>
        </pc:spChg>
        <pc:spChg chg="add del">
          <ac:chgData name="Aron, Ashley M" userId="S::aaron01@tufts.edu::b66993f4-5649-46ea-91f7-96f2ba099dda" providerId="AD" clId="Web-{CAD2DA12-6768-8451-40F4-C0FDABFD886C}" dt="2020-09-16T03:50:58.868" v="188"/>
          <ac:spMkLst>
            <pc:docMk/>
            <pc:sldMk cId="3871872801" sldId="260"/>
            <ac:spMk id="14" creationId="{247AB924-1B87-43FC-B7C7-B112D5C51A0E}"/>
          </ac:spMkLst>
        </pc:spChg>
        <pc:spChg chg="add del">
          <ac:chgData name="Aron, Ashley M" userId="S::aaron01@tufts.edu::b66993f4-5649-46ea-91f7-96f2ba099dda" providerId="AD" clId="Web-{CAD2DA12-6768-8451-40F4-C0FDABFD886C}" dt="2020-09-16T03:51:13.713" v="192"/>
          <ac:spMkLst>
            <pc:docMk/>
            <pc:sldMk cId="3871872801" sldId="260"/>
            <ac:spMk id="15" creationId="{BC8B9C14-70F0-4F42-85FF-0DD3D5A585A5}"/>
          </ac:spMkLst>
        </pc:spChg>
        <pc:spChg chg="add del">
          <ac:chgData name="Aron, Ashley M" userId="S::aaron01@tufts.edu::b66993f4-5649-46ea-91f7-96f2ba099dda" providerId="AD" clId="Web-{CAD2DA12-6768-8451-40F4-C0FDABFD886C}" dt="2020-09-16T03:51:26.151" v="194"/>
          <ac:spMkLst>
            <pc:docMk/>
            <pc:sldMk cId="3871872801" sldId="260"/>
            <ac:spMk id="17" creationId="{0D7B6173-1D58-48E2-83CF-37350F315F75}"/>
          </ac:spMkLst>
        </pc:spChg>
        <pc:spChg chg="add del">
          <ac:chgData name="Aron, Ashley M" userId="S::aaron01@tufts.edu::b66993f4-5649-46ea-91f7-96f2ba099dda" providerId="AD" clId="Web-{CAD2DA12-6768-8451-40F4-C0FDABFD886C}" dt="2020-09-16T03:51:26.151" v="194"/>
          <ac:spMkLst>
            <pc:docMk/>
            <pc:sldMk cId="3871872801" sldId="260"/>
            <ac:spMk id="19" creationId="{35D813D1-BA6B-40B4-A101-04BB89445561}"/>
          </ac:spMkLst>
        </pc:spChg>
        <pc:spChg chg="add del">
          <ac:chgData name="Aron, Ashley M" userId="S::aaron01@tufts.edu::b66993f4-5649-46ea-91f7-96f2ba099dda" providerId="AD" clId="Web-{CAD2DA12-6768-8451-40F4-C0FDABFD886C}" dt="2020-09-16T03:51:13.713" v="192"/>
          <ac:spMkLst>
            <pc:docMk/>
            <pc:sldMk cId="3871872801" sldId="260"/>
            <ac:spMk id="20" creationId="{98DE6C44-43F8-4DE4-AB81-66853FFEA09A}"/>
          </ac:spMkLst>
        </pc:spChg>
        <pc:spChg chg="add del">
          <ac:chgData name="Aron, Ashley M" userId="S::aaron01@tufts.edu::b66993f4-5649-46ea-91f7-96f2ba099dda" providerId="AD" clId="Web-{CAD2DA12-6768-8451-40F4-C0FDABFD886C}" dt="2020-09-16T03:51:13.713" v="192"/>
          <ac:spMkLst>
            <pc:docMk/>
            <pc:sldMk cId="3871872801" sldId="260"/>
            <ac:spMk id="22" creationId="{2409529B-9B56-4F10-BE4D-F934DB89E57E}"/>
          </ac:spMkLst>
        </pc:spChg>
        <pc:spChg chg="add del">
          <ac:chgData name="Aron, Ashley M" userId="S::aaron01@tufts.edu::b66993f4-5649-46ea-91f7-96f2ba099dda" providerId="AD" clId="Web-{CAD2DA12-6768-8451-40F4-C0FDABFD886C}" dt="2020-09-16T03:51:26.151" v="194"/>
          <ac:spMkLst>
            <pc:docMk/>
            <pc:sldMk cId="3871872801" sldId="260"/>
            <ac:spMk id="23" creationId="{21BDEC81-16A7-4451-B893-C15000083B77}"/>
          </ac:spMkLst>
        </pc:spChg>
        <pc:spChg chg="add del">
          <ac:chgData name="Aron, Ashley M" userId="S::aaron01@tufts.edu::b66993f4-5649-46ea-91f7-96f2ba099dda" providerId="AD" clId="Web-{CAD2DA12-6768-8451-40F4-C0FDABFD886C}" dt="2020-09-16T03:51:26.151" v="194"/>
          <ac:spMkLst>
            <pc:docMk/>
            <pc:sldMk cId="3871872801" sldId="260"/>
            <ac:spMk id="24" creationId="{AEA3DFA5-2D7B-4989-8ED7-8321EC114CF1}"/>
          </ac:spMkLst>
        </pc:spChg>
        <pc:spChg chg="add del">
          <ac:chgData name="Aron, Ashley M" userId="S::aaron01@tufts.edu::b66993f4-5649-46ea-91f7-96f2ba099dda" providerId="AD" clId="Web-{CAD2DA12-6768-8451-40F4-C0FDABFD886C}" dt="2020-09-16T03:51:26.151" v="194"/>
          <ac:spMkLst>
            <pc:docMk/>
            <pc:sldMk cId="3871872801" sldId="260"/>
            <ac:spMk id="25" creationId="{DB17DB34-530F-49D3-95F0-BE0FCFAB7C9B}"/>
          </ac:spMkLst>
        </pc:spChg>
        <pc:spChg chg="add del">
          <ac:chgData name="Aron, Ashley M" userId="S::aaron01@tufts.edu::b66993f4-5649-46ea-91f7-96f2ba099dda" providerId="AD" clId="Web-{CAD2DA12-6768-8451-40F4-C0FDABFD886C}" dt="2020-09-16T03:51:37.104" v="196"/>
          <ac:spMkLst>
            <pc:docMk/>
            <pc:sldMk cId="3871872801" sldId="260"/>
            <ac:spMk id="26" creationId="{A61AF659-DBFA-4234-85FB-B4CDB7E87D2C}"/>
          </ac:spMkLst>
        </pc:spChg>
        <pc:picChg chg="add mod ord modCrop">
          <ac:chgData name="Aron, Ashley M" userId="S::aaron01@tufts.edu::b66993f4-5649-46ea-91f7-96f2ba099dda" providerId="AD" clId="Web-{CAD2DA12-6768-8451-40F4-C0FDABFD886C}" dt="2020-09-16T03:53:03.982" v="220" actId="1076"/>
          <ac:picMkLst>
            <pc:docMk/>
            <pc:sldMk cId="3871872801" sldId="260"/>
            <ac:picMk id="2" creationId="{56C1FA5B-1214-4C7C-B879-DF9F678D9171}"/>
          </ac:picMkLst>
        </pc:picChg>
        <pc:picChg chg="add mod modCrop">
          <ac:chgData name="Aron, Ashley M" userId="S::aaron01@tufts.edu::b66993f4-5649-46ea-91f7-96f2ba099dda" providerId="AD" clId="Web-{CAD2DA12-6768-8451-40F4-C0FDABFD886C}" dt="2020-09-16T03:52:59.967" v="219" actId="1076"/>
          <ac:picMkLst>
            <pc:docMk/>
            <pc:sldMk cId="3871872801" sldId="260"/>
            <ac:picMk id="3" creationId="{42388723-516D-4368-874F-76BE77620CFC}"/>
          </ac:picMkLst>
        </pc:picChg>
        <pc:picChg chg="mod ord">
          <ac:chgData name="Aron, Ashley M" userId="S::aaron01@tufts.edu::b66993f4-5649-46ea-91f7-96f2ba099dda" providerId="AD" clId="Web-{CAD2DA12-6768-8451-40F4-C0FDABFD886C}" dt="2020-09-16T03:52:58.388" v="218" actId="1076"/>
          <ac:picMkLst>
            <pc:docMk/>
            <pc:sldMk cId="3871872801" sldId="260"/>
            <ac:picMk id="4" creationId="{0EEA77C6-4FD0-494F-94DB-850AAB1FD423}"/>
          </ac:picMkLst>
        </pc:picChg>
        <pc:picChg chg="add del">
          <ac:chgData name="Aron, Ashley M" userId="S::aaron01@tufts.edu::b66993f4-5649-46ea-91f7-96f2ba099dda" providerId="AD" clId="Web-{CAD2DA12-6768-8451-40F4-C0FDABFD886C}" dt="2020-09-16T03:50:49.790" v="185"/>
          <ac:picMkLst>
            <pc:docMk/>
            <pc:sldMk cId="3871872801" sldId="260"/>
            <ac:picMk id="6" creationId="{4D7B5B42-D398-4775-8B3E-1BAA2A538B0C}"/>
          </ac:picMkLst>
        </pc:picChg>
        <pc:picChg chg="add del">
          <ac:chgData name="Aron, Ashley M" userId="S::aaron01@tufts.edu::b66993f4-5649-46ea-91f7-96f2ba099dda" providerId="AD" clId="Web-{CAD2DA12-6768-8451-40F4-C0FDABFD886C}" dt="2020-09-16T03:51:26.151" v="194"/>
          <ac:picMkLst>
            <pc:docMk/>
            <pc:sldMk cId="3871872801" sldId="260"/>
            <ac:picMk id="21" creationId="{B0DAC8FB-A162-44E3-A606-C855A03A5B09}"/>
          </ac:picMkLst>
        </pc:picChg>
        <pc:cxnChg chg="add del">
          <ac:chgData name="Aron, Ashley M" userId="S::aaron01@tufts.edu::b66993f4-5649-46ea-91f7-96f2ba099dda" providerId="AD" clId="Web-{CAD2DA12-6768-8451-40F4-C0FDABFD886C}" dt="2020-09-16T03:51:08.416" v="190"/>
          <ac:cxnSpMkLst>
            <pc:docMk/>
            <pc:sldMk cId="3871872801" sldId="260"/>
            <ac:cxnSpMk id="9" creationId="{60188E89-AF78-40F6-B787-E9BD9C625686}"/>
          </ac:cxnSpMkLst>
        </pc:cxnChg>
        <pc:cxnChg chg="add del">
          <ac:chgData name="Aron, Ashley M" userId="S::aaron01@tufts.edu::b66993f4-5649-46ea-91f7-96f2ba099dda" providerId="AD" clId="Web-{CAD2DA12-6768-8451-40F4-C0FDABFD886C}" dt="2020-09-16T03:50:58.868" v="188"/>
          <ac:cxnSpMkLst>
            <pc:docMk/>
            <pc:sldMk cId="3871872801" sldId="260"/>
            <ac:cxnSpMk id="12" creationId="{99AE2756-0FC4-4155-83E7-58AAAB63E757}"/>
          </ac:cxnSpMkLst>
        </pc:cxnChg>
        <pc:cxnChg chg="add del">
          <ac:chgData name="Aron, Ashley M" userId="S::aaron01@tufts.edu::b66993f4-5649-46ea-91f7-96f2ba099dda" providerId="AD" clId="Web-{CAD2DA12-6768-8451-40F4-C0FDABFD886C}" dt="2020-09-16T03:50:58.868" v="188"/>
          <ac:cxnSpMkLst>
            <pc:docMk/>
            <pc:sldMk cId="3871872801" sldId="260"/>
            <ac:cxnSpMk id="16" creationId="{818DC98F-4057-4645-B948-F604F39A9CFE}"/>
          </ac:cxnSpMkLst>
        </pc:cxnChg>
        <pc:cxnChg chg="add del">
          <ac:chgData name="Aron, Ashley M" userId="S::aaron01@tufts.edu::b66993f4-5649-46ea-91f7-96f2ba099dda" providerId="AD" clId="Web-{CAD2DA12-6768-8451-40F4-C0FDABFD886C}" dt="2020-09-16T03:50:58.868" v="188"/>
          <ac:cxnSpMkLst>
            <pc:docMk/>
            <pc:sldMk cId="3871872801" sldId="260"/>
            <ac:cxnSpMk id="18" creationId="{DAD2B705-4A9B-408D-AA80-4F41045E09DE}"/>
          </ac:cxnSpMkLst>
        </pc:cxnChg>
        <pc:cxnChg chg="add">
          <ac:chgData name="Aron, Ashley M" userId="S::aaron01@tufts.edu::b66993f4-5649-46ea-91f7-96f2ba099dda" providerId="AD" clId="Web-{CAD2DA12-6768-8451-40F4-C0FDABFD886C}" dt="2020-09-16T03:51:37.104" v="197"/>
          <ac:cxnSpMkLst>
            <pc:docMk/>
            <pc:sldMk cId="3871872801" sldId="260"/>
            <ac:cxnSpMk id="27" creationId="{60188E89-AF78-40F6-B787-E9BD9C625686}"/>
          </ac:cxnSpMkLst>
        </pc:cxnChg>
      </pc:sldChg>
      <pc:sldChg chg="addSp delSp modSp mod setBg">
        <pc:chgData name="Aron, Ashley M" userId="S::aaron01@tufts.edu::b66993f4-5649-46ea-91f7-96f2ba099dda" providerId="AD" clId="Web-{CAD2DA12-6768-8451-40F4-C0FDABFD886C}" dt="2020-09-16T02:55:34.775" v="112"/>
        <pc:sldMkLst>
          <pc:docMk/>
          <pc:sldMk cId="3063952423" sldId="261"/>
        </pc:sldMkLst>
        <pc:spChg chg="mod ord">
          <ac:chgData name="Aron, Ashley M" userId="S::aaron01@tufts.edu::b66993f4-5649-46ea-91f7-96f2ba099dda" providerId="AD" clId="Web-{CAD2DA12-6768-8451-40F4-C0FDABFD886C}" dt="2020-09-16T02:55:34.775" v="112"/>
          <ac:spMkLst>
            <pc:docMk/>
            <pc:sldMk cId="3063952423" sldId="261"/>
            <ac:spMk id="2" creationId="{5AEAAC16-6907-44B6-A98B-496172B084F6}"/>
          </ac:spMkLst>
        </pc:spChg>
        <pc:spChg chg="del">
          <ac:chgData name="Aron, Ashley M" userId="S::aaron01@tufts.edu::b66993f4-5649-46ea-91f7-96f2ba099dda" providerId="AD" clId="Web-{CAD2DA12-6768-8451-40F4-C0FDABFD886C}" dt="2020-09-16T02:54:17.133" v="97"/>
          <ac:spMkLst>
            <pc:docMk/>
            <pc:sldMk cId="3063952423" sldId="261"/>
            <ac:spMk id="3" creationId="{EF7A1AAD-96C2-488E-9F3F-2EF446708F36}"/>
          </ac:spMkLst>
        </pc:spChg>
        <pc:spChg chg="add">
          <ac:chgData name="Aron, Ashley M" userId="S::aaron01@tufts.edu::b66993f4-5649-46ea-91f7-96f2ba099dda" providerId="AD" clId="Web-{CAD2DA12-6768-8451-40F4-C0FDABFD886C}" dt="2020-09-16T02:55:34.775" v="112"/>
          <ac:spMkLst>
            <pc:docMk/>
            <pc:sldMk cId="3063952423" sldId="261"/>
            <ac:spMk id="8" creationId="{F8A81AE0-4946-4D18-898D-2504ABC6DB78}"/>
          </ac:spMkLst>
        </pc:spChg>
        <pc:spChg chg="add">
          <ac:chgData name="Aron, Ashley M" userId="S::aaron01@tufts.edu::b66993f4-5649-46ea-91f7-96f2ba099dda" providerId="AD" clId="Web-{CAD2DA12-6768-8451-40F4-C0FDABFD886C}" dt="2020-09-16T02:55:34.775" v="112"/>
          <ac:spMkLst>
            <pc:docMk/>
            <pc:sldMk cId="3063952423" sldId="261"/>
            <ac:spMk id="9" creationId="{A3473CF9-37EB-43E7-89EF-D2D1C53D1DAC}"/>
          </ac:spMkLst>
        </pc:spChg>
        <pc:spChg chg="add del">
          <ac:chgData name="Aron, Ashley M" userId="S::aaron01@tufts.edu::b66993f4-5649-46ea-91f7-96f2ba099dda" providerId="AD" clId="Web-{CAD2DA12-6768-8451-40F4-C0FDABFD886C}" dt="2020-09-16T02:55:16.275" v="109"/>
          <ac:spMkLst>
            <pc:docMk/>
            <pc:sldMk cId="3063952423" sldId="261"/>
            <ac:spMk id="11" creationId="{C7D023E4-8DE1-436E-9847-ED6A4B4B04FD}"/>
          </ac:spMkLst>
        </pc:spChg>
        <pc:spChg chg="add">
          <ac:chgData name="Aron, Ashley M" userId="S::aaron01@tufts.edu::b66993f4-5649-46ea-91f7-96f2ba099dda" providerId="AD" clId="Web-{CAD2DA12-6768-8451-40F4-C0FDABFD886C}" dt="2020-09-16T02:55:34.775" v="112"/>
          <ac:spMkLst>
            <pc:docMk/>
            <pc:sldMk cId="3063952423" sldId="261"/>
            <ac:spMk id="15" creationId="{586B4EF9-43BA-4655-A6FF-1D8E21574C95}"/>
          </ac:spMkLst>
        </pc:spChg>
        <pc:grpChg chg="add del">
          <ac:chgData name="Aron, Ashley M" userId="S::aaron01@tufts.edu::b66993f4-5649-46ea-91f7-96f2ba099dda" providerId="AD" clId="Web-{CAD2DA12-6768-8451-40F4-C0FDABFD886C}" dt="2020-09-16T02:55:16.275" v="109"/>
          <ac:grpSpMkLst>
            <pc:docMk/>
            <pc:sldMk cId="3063952423" sldId="261"/>
            <ac:grpSpMk id="13" creationId="{0E0C0B3D-749F-4176-95BE-F85C0CC5C543}"/>
          </ac:grpSpMkLst>
        </pc:grpChg>
        <pc:grpChg chg="add del">
          <ac:chgData name="Aron, Ashley M" userId="S::aaron01@tufts.edu::b66993f4-5649-46ea-91f7-96f2ba099dda" providerId="AD" clId="Web-{CAD2DA12-6768-8451-40F4-C0FDABFD886C}" dt="2020-09-16T02:55:16.275" v="109"/>
          <ac:grpSpMkLst>
            <pc:docMk/>
            <pc:sldMk cId="3063952423" sldId="261"/>
            <ac:grpSpMk id="17" creationId="{F08A2BB7-F96E-485B-9076-BC56DDAB62B8}"/>
          </ac:grpSpMkLst>
        </pc:grpChg>
        <pc:picChg chg="add mod ord">
          <ac:chgData name="Aron, Ashley M" userId="S::aaron01@tufts.edu::b66993f4-5649-46ea-91f7-96f2ba099dda" providerId="AD" clId="Web-{CAD2DA12-6768-8451-40F4-C0FDABFD886C}" dt="2020-09-16T02:55:34.775" v="112"/>
          <ac:picMkLst>
            <pc:docMk/>
            <pc:sldMk cId="3063952423" sldId="261"/>
            <ac:picMk id="4" creationId="{7B0725A5-86EB-49E6-8D89-FCD77DF7D966}"/>
          </ac:picMkLst>
        </pc:picChg>
        <pc:picChg chg="add mod ord">
          <ac:chgData name="Aron, Ashley M" userId="S::aaron01@tufts.edu::b66993f4-5649-46ea-91f7-96f2ba099dda" providerId="AD" clId="Web-{CAD2DA12-6768-8451-40F4-C0FDABFD886C}" dt="2020-09-16T02:55:34.775" v="112"/>
          <ac:picMkLst>
            <pc:docMk/>
            <pc:sldMk cId="3063952423" sldId="261"/>
            <ac:picMk id="5" creationId="{7708FDD9-8297-4C00-8B10-0AD76D62AB26}"/>
          </ac:picMkLst>
        </pc:picChg>
        <pc:picChg chg="add mod">
          <ac:chgData name="Aron, Ashley M" userId="S::aaron01@tufts.edu::b66993f4-5649-46ea-91f7-96f2ba099dda" providerId="AD" clId="Web-{CAD2DA12-6768-8451-40F4-C0FDABFD886C}" dt="2020-09-16T02:55:34.775" v="112"/>
          <ac:picMkLst>
            <pc:docMk/>
            <pc:sldMk cId="3063952423" sldId="261"/>
            <ac:picMk id="6" creationId="{E0375906-64FD-4912-A719-210EF0FECCB3}"/>
          </ac:picMkLst>
        </pc:picChg>
      </pc:sldChg>
      <pc:sldChg chg="addSp delSp modSp mod setBg">
        <pc:chgData name="Aron, Ashley M" userId="S::aaron01@tufts.edu::b66993f4-5649-46ea-91f7-96f2ba099dda" providerId="AD" clId="Web-{CAD2DA12-6768-8451-40F4-C0FDABFD886C}" dt="2020-09-16T03:34:19.239" v="147"/>
        <pc:sldMkLst>
          <pc:docMk/>
          <pc:sldMk cId="1627491279" sldId="262"/>
        </pc:sldMkLst>
        <pc:spChg chg="mod ord">
          <ac:chgData name="Aron, Ashley M" userId="S::aaron01@tufts.edu::b66993f4-5649-46ea-91f7-96f2ba099dda" providerId="AD" clId="Web-{CAD2DA12-6768-8451-40F4-C0FDABFD886C}" dt="2020-09-16T03:34:19.239" v="147"/>
          <ac:spMkLst>
            <pc:docMk/>
            <pc:sldMk cId="1627491279" sldId="262"/>
            <ac:spMk id="2" creationId="{9D75AA5A-0521-4447-9D54-B55A74DD788C}"/>
          </ac:spMkLst>
        </pc:spChg>
        <pc:spChg chg="add del">
          <ac:chgData name="Aron, Ashley M" userId="S::aaron01@tufts.edu::b66993f4-5649-46ea-91f7-96f2ba099dda" providerId="AD" clId="Web-{CAD2DA12-6768-8451-40F4-C0FDABFD886C}" dt="2020-09-16T03:34:19.223" v="146"/>
          <ac:spMkLst>
            <pc:docMk/>
            <pc:sldMk cId="1627491279" sldId="262"/>
            <ac:spMk id="8" creationId="{823AC064-BC96-4F32-8AE1-B2FD38754823}"/>
          </ac:spMkLst>
        </pc:spChg>
        <pc:spChg chg="add">
          <ac:chgData name="Aron, Ashley M" userId="S::aaron01@tufts.edu::b66993f4-5649-46ea-91f7-96f2ba099dda" providerId="AD" clId="Web-{CAD2DA12-6768-8451-40F4-C0FDABFD886C}" dt="2020-09-16T03:34:19.239" v="147"/>
          <ac:spMkLst>
            <pc:docMk/>
            <pc:sldMk cId="1627491279" sldId="262"/>
            <ac:spMk id="9" creationId="{4351DFE5-F63D-4BE0-BDA9-E3EB88F01AA5}"/>
          </ac:spMkLst>
        </pc:spChg>
        <pc:spChg chg="add del">
          <ac:chgData name="Aron, Ashley M" userId="S::aaron01@tufts.edu::b66993f4-5649-46ea-91f7-96f2ba099dda" providerId="AD" clId="Web-{CAD2DA12-6768-8451-40F4-C0FDABFD886C}" dt="2020-09-16T03:34:15.442" v="144"/>
          <ac:spMkLst>
            <pc:docMk/>
            <pc:sldMk cId="1627491279" sldId="262"/>
            <ac:spMk id="10" creationId="{4351DFE5-F63D-4BE0-BDA9-E3EB88F01AA5}"/>
          </ac:spMkLst>
        </pc:spChg>
        <pc:picChg chg="mod ord">
          <ac:chgData name="Aron, Ashley M" userId="S::aaron01@tufts.edu::b66993f4-5649-46ea-91f7-96f2ba099dda" providerId="AD" clId="Web-{CAD2DA12-6768-8451-40F4-C0FDABFD886C}" dt="2020-09-16T03:34:19.239" v="147"/>
          <ac:picMkLst>
            <pc:docMk/>
            <pc:sldMk cId="1627491279" sldId="262"/>
            <ac:picMk id="4" creationId="{EACED603-E179-425A-B2B2-8573807B437D}"/>
          </ac:picMkLst>
        </pc:picChg>
        <pc:picChg chg="mod">
          <ac:chgData name="Aron, Ashley M" userId="S::aaron01@tufts.edu::b66993f4-5649-46ea-91f7-96f2ba099dda" providerId="AD" clId="Web-{CAD2DA12-6768-8451-40F4-C0FDABFD886C}" dt="2020-09-16T03:34:19.239" v="147"/>
          <ac:picMkLst>
            <pc:docMk/>
            <pc:sldMk cId="1627491279" sldId="262"/>
            <ac:picMk id="5" creationId="{9BBA872B-8BEF-4FAB-BCE3-9A27BE2CA7F3}"/>
          </ac:picMkLst>
        </pc:picChg>
        <pc:picChg chg="add">
          <ac:chgData name="Aron, Ashley M" userId="S::aaron01@tufts.edu::b66993f4-5649-46ea-91f7-96f2ba099dda" providerId="AD" clId="Web-{CAD2DA12-6768-8451-40F4-C0FDABFD886C}" dt="2020-09-16T03:34:19.239" v="147"/>
          <ac:picMkLst>
            <pc:docMk/>
            <pc:sldMk cId="1627491279" sldId="262"/>
            <ac:picMk id="11" creationId="{02DD2BC0-6F29-4B4F-8D61-2DCF6D2E8E73}"/>
          </ac:picMkLst>
        </pc:picChg>
        <pc:picChg chg="add del">
          <ac:chgData name="Aron, Ashley M" userId="S::aaron01@tufts.edu::b66993f4-5649-46ea-91f7-96f2ba099dda" providerId="AD" clId="Web-{CAD2DA12-6768-8451-40F4-C0FDABFD886C}" dt="2020-09-16T03:34:15.442" v="144"/>
          <ac:picMkLst>
            <pc:docMk/>
            <pc:sldMk cId="1627491279" sldId="262"/>
            <ac:picMk id="12" creationId="{02DD2BC0-6F29-4B4F-8D61-2DCF6D2E8E73}"/>
          </ac:picMkLst>
        </pc:picChg>
        <pc:cxnChg chg="add del">
          <ac:chgData name="Aron, Ashley M" userId="S::aaron01@tufts.edu::b66993f4-5649-46ea-91f7-96f2ba099dda" providerId="AD" clId="Web-{CAD2DA12-6768-8451-40F4-C0FDABFD886C}" dt="2020-09-16T03:34:19.223" v="146"/>
          <ac:cxnSpMkLst>
            <pc:docMk/>
            <pc:sldMk cId="1627491279" sldId="262"/>
            <ac:cxnSpMk id="7" creationId="{DB146403-F3D6-484B-B2ED-97F9565D0370}"/>
          </ac:cxnSpMkLst>
        </pc:cxnChg>
        <pc:cxnChg chg="add del">
          <ac:chgData name="Aron, Ashley M" userId="S::aaron01@tufts.edu::b66993f4-5649-46ea-91f7-96f2ba099dda" providerId="AD" clId="Web-{CAD2DA12-6768-8451-40F4-C0FDABFD886C}" dt="2020-09-16T03:34:19.223" v="146"/>
          <ac:cxnSpMkLst>
            <pc:docMk/>
            <pc:sldMk cId="1627491279" sldId="262"/>
            <ac:cxnSpMk id="14" creationId="{7E7C77BC-7138-40B1-A15B-20F57A494629}"/>
          </ac:cxnSpMkLst>
        </pc:cxnChg>
      </pc:sldChg>
      <pc:sldChg chg="addSp modSp mod setBg">
        <pc:chgData name="Aron, Ashley M" userId="S::aaron01@tufts.edu::b66993f4-5649-46ea-91f7-96f2ba099dda" providerId="AD" clId="Web-{CAD2DA12-6768-8451-40F4-C0FDABFD886C}" dt="2020-09-16T02:53:40.444" v="52" actId="20577"/>
        <pc:sldMkLst>
          <pc:docMk/>
          <pc:sldMk cId="3078845448" sldId="263"/>
        </pc:sldMkLst>
        <pc:spChg chg="mod">
          <ac:chgData name="Aron, Ashley M" userId="S::aaron01@tufts.edu::b66993f4-5649-46ea-91f7-96f2ba099dda" providerId="AD" clId="Web-{CAD2DA12-6768-8451-40F4-C0FDABFD886C}" dt="2020-09-16T02:53:15.694" v="0"/>
          <ac:spMkLst>
            <pc:docMk/>
            <pc:sldMk cId="3078845448" sldId="263"/>
            <ac:spMk id="2" creationId="{7CFF3553-C120-450B-B87C-F1376904FF0F}"/>
          </ac:spMkLst>
        </pc:spChg>
        <pc:spChg chg="mod">
          <ac:chgData name="Aron, Ashley M" userId="S::aaron01@tufts.edu::b66993f4-5649-46ea-91f7-96f2ba099dda" providerId="AD" clId="Web-{CAD2DA12-6768-8451-40F4-C0FDABFD886C}" dt="2020-09-16T02:53:40.444" v="52" actId="20577"/>
          <ac:spMkLst>
            <pc:docMk/>
            <pc:sldMk cId="3078845448" sldId="263"/>
            <ac:spMk id="3" creationId="{5832517E-59C4-4D95-AD0B-0AC1B30D63DD}"/>
          </ac:spMkLst>
        </pc:spChg>
        <pc:spChg chg="add">
          <ac:chgData name="Aron, Ashley M" userId="S::aaron01@tufts.edu::b66993f4-5649-46ea-91f7-96f2ba099dda" providerId="AD" clId="Web-{CAD2DA12-6768-8451-40F4-C0FDABFD886C}" dt="2020-09-16T02:53:15.694" v="0"/>
          <ac:spMkLst>
            <pc:docMk/>
            <pc:sldMk cId="3078845448" sldId="263"/>
            <ac:spMk id="8" creationId="{3B854194-185D-494D-905C-7C7CB2E30F6E}"/>
          </ac:spMkLst>
        </pc:spChg>
        <pc:spChg chg="add">
          <ac:chgData name="Aron, Ashley M" userId="S::aaron01@tufts.edu::b66993f4-5649-46ea-91f7-96f2ba099dda" providerId="AD" clId="Web-{CAD2DA12-6768-8451-40F4-C0FDABFD886C}" dt="2020-09-16T02:53:15.694" v="0"/>
          <ac:spMkLst>
            <pc:docMk/>
            <pc:sldMk cId="3078845448" sldId="263"/>
            <ac:spMk id="10" creationId="{B4F5FA0D-0104-4987-8241-EFF7C85B88DE}"/>
          </ac:spMkLst>
        </pc:spChg>
        <pc:picChg chg="add">
          <ac:chgData name="Aron, Ashley M" userId="S::aaron01@tufts.edu::b66993f4-5649-46ea-91f7-96f2ba099dda" providerId="AD" clId="Web-{CAD2DA12-6768-8451-40F4-C0FDABFD886C}" dt="2020-09-16T02:53:15.694" v="0"/>
          <ac:picMkLst>
            <pc:docMk/>
            <pc:sldMk cId="3078845448" sldId="263"/>
            <ac:picMk id="12" creationId="{2897127E-6CEF-446C-BE87-93B7C46E49D1}"/>
          </ac:picMkLst>
        </pc:picChg>
      </pc:sldChg>
      <pc:sldChg chg="addSp delSp modSp new mod setBg setClrOvrMap">
        <pc:chgData name="Aron, Ashley M" userId="S::aaron01@tufts.edu::b66993f4-5649-46ea-91f7-96f2ba099dda" providerId="AD" clId="Web-{CAD2DA12-6768-8451-40F4-C0FDABFD886C}" dt="2020-09-16T03:34:01.691" v="142"/>
        <pc:sldMkLst>
          <pc:docMk/>
          <pc:sldMk cId="4237727022" sldId="264"/>
        </pc:sldMkLst>
        <pc:spChg chg="mod ord">
          <ac:chgData name="Aron, Ashley M" userId="S::aaron01@tufts.edu::b66993f4-5649-46ea-91f7-96f2ba099dda" providerId="AD" clId="Web-{CAD2DA12-6768-8451-40F4-C0FDABFD886C}" dt="2020-09-16T03:34:01.691" v="142"/>
          <ac:spMkLst>
            <pc:docMk/>
            <pc:sldMk cId="4237727022" sldId="264"/>
            <ac:spMk id="2" creationId="{14E8560B-B1F0-494B-9419-976A0F517CF2}"/>
          </ac:spMkLst>
        </pc:spChg>
        <pc:spChg chg="del">
          <ac:chgData name="Aron, Ashley M" userId="S::aaron01@tufts.edu::b66993f4-5649-46ea-91f7-96f2ba099dda" providerId="AD" clId="Web-{CAD2DA12-6768-8451-40F4-C0FDABFD886C}" dt="2020-09-16T02:56:14.902" v="120"/>
          <ac:spMkLst>
            <pc:docMk/>
            <pc:sldMk cId="4237727022" sldId="264"/>
            <ac:spMk id="3" creationId="{1590FC70-CBE2-4CC3-B5AB-DA75B678077D}"/>
          </ac:spMkLst>
        </pc:spChg>
        <pc:spChg chg="add del">
          <ac:chgData name="Aron, Ashley M" userId="S::aaron01@tufts.edu::b66993f4-5649-46ea-91f7-96f2ba099dda" providerId="AD" clId="Web-{CAD2DA12-6768-8451-40F4-C0FDABFD886C}" dt="2020-09-16T03:33:55.816" v="139"/>
          <ac:spMkLst>
            <pc:docMk/>
            <pc:sldMk cId="4237727022" sldId="264"/>
            <ac:spMk id="9" creationId="{5CB593EA-2F98-479F-B4C4-F366571FA64D}"/>
          </ac:spMkLst>
        </pc:spChg>
        <pc:spChg chg="add del">
          <ac:chgData name="Aron, Ashley M" userId="S::aaron01@tufts.edu::b66993f4-5649-46ea-91f7-96f2ba099dda" providerId="AD" clId="Web-{CAD2DA12-6768-8451-40F4-C0FDABFD886C}" dt="2020-09-16T03:34:01.676" v="141"/>
          <ac:spMkLst>
            <pc:docMk/>
            <pc:sldMk cId="4237727022" sldId="264"/>
            <ac:spMk id="10" creationId="{928F64C6-FE22-4FC1-A763-DFCC514811BD}"/>
          </ac:spMkLst>
        </pc:spChg>
        <pc:spChg chg="add del">
          <ac:chgData name="Aron, Ashley M" userId="S::aaron01@tufts.edu::b66993f4-5649-46ea-91f7-96f2ba099dda" providerId="AD" clId="Web-{CAD2DA12-6768-8451-40F4-C0FDABFD886C}" dt="2020-09-16T03:33:55.816" v="139"/>
          <ac:spMkLst>
            <pc:docMk/>
            <pc:sldMk cId="4237727022" sldId="264"/>
            <ac:spMk id="11" creationId="{0FC5464C-BB70-47CF-8270-3008A3A98B5B}"/>
          </ac:spMkLst>
        </pc:spChg>
        <pc:spChg chg="add del">
          <ac:chgData name="Aron, Ashley M" userId="S::aaron01@tufts.edu::b66993f4-5649-46ea-91f7-96f2ba099dda" providerId="AD" clId="Web-{CAD2DA12-6768-8451-40F4-C0FDABFD886C}" dt="2020-09-16T03:33:47.613" v="137"/>
          <ac:spMkLst>
            <pc:docMk/>
            <pc:sldMk cId="4237727022" sldId="264"/>
            <ac:spMk id="12" creationId="{4351DFE5-F63D-4BE0-BDA9-E3EB88F01AA5}"/>
          </ac:spMkLst>
        </pc:spChg>
        <pc:spChg chg="add">
          <ac:chgData name="Aron, Ashley M" userId="S::aaron01@tufts.edu::b66993f4-5649-46ea-91f7-96f2ba099dda" providerId="AD" clId="Web-{CAD2DA12-6768-8451-40F4-C0FDABFD886C}" dt="2020-09-16T03:34:01.691" v="142"/>
          <ac:spMkLst>
            <pc:docMk/>
            <pc:sldMk cId="4237727022" sldId="264"/>
            <ac:spMk id="15" creationId="{F6E384F5-137A-40B1-97F0-694CC6ECD59C}"/>
          </ac:spMkLst>
        </pc:spChg>
        <pc:spChg chg="add del">
          <ac:chgData name="Aron, Ashley M" userId="S::aaron01@tufts.edu::b66993f4-5649-46ea-91f7-96f2ba099dda" providerId="AD" clId="Web-{CAD2DA12-6768-8451-40F4-C0FDABFD886C}" dt="2020-09-16T03:33:55.816" v="139"/>
          <ac:spMkLst>
            <pc:docMk/>
            <pc:sldMk cId="4237727022" sldId="264"/>
            <ac:spMk id="16" creationId="{39BEB6D0-9E4E-4221-93D1-74ABECEE9EFC}"/>
          </ac:spMkLst>
        </pc:spChg>
        <pc:spChg chg="add">
          <ac:chgData name="Aron, Ashley M" userId="S::aaron01@tufts.edu::b66993f4-5649-46ea-91f7-96f2ba099dda" providerId="AD" clId="Web-{CAD2DA12-6768-8451-40F4-C0FDABFD886C}" dt="2020-09-16T03:34:01.691" v="142"/>
          <ac:spMkLst>
            <pc:docMk/>
            <pc:sldMk cId="4237727022" sldId="264"/>
            <ac:spMk id="17" creationId="{9DBC4630-03DA-474F-BBCB-BA3AE6B317A4}"/>
          </ac:spMkLst>
        </pc:spChg>
        <pc:spChg chg="add">
          <ac:chgData name="Aron, Ashley M" userId="S::aaron01@tufts.edu::b66993f4-5649-46ea-91f7-96f2ba099dda" providerId="AD" clId="Web-{CAD2DA12-6768-8451-40F4-C0FDABFD886C}" dt="2020-09-16T03:34:01.691" v="142"/>
          <ac:spMkLst>
            <pc:docMk/>
            <pc:sldMk cId="4237727022" sldId="264"/>
            <ac:spMk id="18" creationId="{6B9D64DB-4D5C-4A91-B45F-F301E3174F9F}"/>
          </ac:spMkLst>
        </pc:spChg>
        <pc:spChg chg="add">
          <ac:chgData name="Aron, Ashley M" userId="S::aaron01@tufts.edu::b66993f4-5649-46ea-91f7-96f2ba099dda" providerId="AD" clId="Web-{CAD2DA12-6768-8451-40F4-C0FDABFD886C}" dt="2020-09-16T03:34:01.691" v="142"/>
          <ac:spMkLst>
            <pc:docMk/>
            <pc:sldMk cId="4237727022" sldId="264"/>
            <ac:spMk id="19" creationId="{78418A25-6EAC-4140-BFE6-284E1925B5EE}"/>
          </ac:spMkLst>
        </pc:spChg>
        <pc:spChg chg="add">
          <ac:chgData name="Aron, Ashley M" userId="S::aaron01@tufts.edu::b66993f4-5649-46ea-91f7-96f2ba099dda" providerId="AD" clId="Web-{CAD2DA12-6768-8451-40F4-C0FDABFD886C}" dt="2020-09-16T03:34:01.691" v="142"/>
          <ac:spMkLst>
            <pc:docMk/>
            <pc:sldMk cId="4237727022" sldId="264"/>
            <ac:spMk id="20" creationId="{CB14CE1B-4BC5-4EF2-BE3D-05E4F580B3DB}"/>
          </ac:spMkLst>
        </pc:spChg>
        <pc:picChg chg="add mod ord">
          <ac:chgData name="Aron, Ashley M" userId="S::aaron01@tufts.edu::b66993f4-5649-46ea-91f7-96f2ba099dda" providerId="AD" clId="Web-{CAD2DA12-6768-8451-40F4-C0FDABFD886C}" dt="2020-09-16T03:34:01.691" v="142"/>
          <ac:picMkLst>
            <pc:docMk/>
            <pc:sldMk cId="4237727022" sldId="264"/>
            <ac:picMk id="3" creationId="{FFF33592-DFFC-4151-8C36-646667E35CDA}"/>
          </ac:picMkLst>
        </pc:picChg>
        <pc:picChg chg="add mod ord">
          <ac:chgData name="Aron, Ashley M" userId="S::aaron01@tufts.edu::b66993f4-5649-46ea-91f7-96f2ba099dda" providerId="AD" clId="Web-{CAD2DA12-6768-8451-40F4-C0FDABFD886C}" dt="2020-09-16T03:34:01.691" v="142"/>
          <ac:picMkLst>
            <pc:docMk/>
            <pc:sldMk cId="4237727022" sldId="264"/>
            <ac:picMk id="4" creationId="{D0465EED-9856-40F4-85C7-8DBDC3AFA82E}"/>
          </ac:picMkLst>
        </pc:picChg>
        <pc:picChg chg="add mod ord">
          <ac:chgData name="Aron, Ashley M" userId="S::aaron01@tufts.edu::b66993f4-5649-46ea-91f7-96f2ba099dda" providerId="AD" clId="Web-{CAD2DA12-6768-8451-40F4-C0FDABFD886C}" dt="2020-09-16T03:34:01.691" v="142"/>
          <ac:picMkLst>
            <pc:docMk/>
            <pc:sldMk cId="4237727022" sldId="264"/>
            <ac:picMk id="5" creationId="{75CAEC42-E6AD-4F80-B74C-F7383AA49051}"/>
          </ac:picMkLst>
        </pc:picChg>
        <pc:picChg chg="add mod ord">
          <ac:chgData name="Aron, Ashley M" userId="S::aaron01@tufts.edu::b66993f4-5649-46ea-91f7-96f2ba099dda" providerId="AD" clId="Web-{CAD2DA12-6768-8451-40F4-C0FDABFD886C}" dt="2020-09-16T03:34:01.691" v="142"/>
          <ac:picMkLst>
            <pc:docMk/>
            <pc:sldMk cId="4237727022" sldId="264"/>
            <ac:picMk id="6" creationId="{A04852FC-8BDF-4F17-B2E0-BA274D6349C5}"/>
          </ac:picMkLst>
        </pc:picChg>
        <pc:picChg chg="add mod">
          <ac:chgData name="Aron, Ashley M" userId="S::aaron01@tufts.edu::b66993f4-5649-46ea-91f7-96f2ba099dda" providerId="AD" clId="Web-{CAD2DA12-6768-8451-40F4-C0FDABFD886C}" dt="2020-09-16T03:34:01.691" v="142"/>
          <ac:picMkLst>
            <pc:docMk/>
            <pc:sldMk cId="4237727022" sldId="264"/>
            <ac:picMk id="7" creationId="{801591AC-D202-4B5A-801E-78F0CE802348}"/>
          </ac:picMkLst>
        </pc:picChg>
        <pc:picChg chg="add del">
          <ac:chgData name="Aron, Ashley M" userId="S::aaron01@tufts.edu::b66993f4-5649-46ea-91f7-96f2ba099dda" providerId="AD" clId="Web-{CAD2DA12-6768-8451-40F4-C0FDABFD886C}" dt="2020-09-16T03:33:47.613" v="137"/>
          <ac:picMkLst>
            <pc:docMk/>
            <pc:sldMk cId="4237727022" sldId="264"/>
            <ac:picMk id="14" creationId="{02DD2BC0-6F29-4B4F-8D61-2DCF6D2E8E73}"/>
          </ac:picMkLst>
        </pc:picChg>
        <pc:cxnChg chg="add del">
          <ac:chgData name="Aron, Ashley M" userId="S::aaron01@tufts.edu::b66993f4-5649-46ea-91f7-96f2ba099dda" providerId="AD" clId="Web-{CAD2DA12-6768-8451-40F4-C0FDABFD886C}" dt="2020-09-16T03:34:01.676" v="141"/>
          <ac:cxnSpMkLst>
            <pc:docMk/>
            <pc:sldMk cId="4237727022" sldId="264"/>
            <ac:cxnSpMk id="13" creationId="{5C34627B-48E6-4F4D-B843-97717A86B490}"/>
          </ac:cxnSpMkLst>
        </pc:cxnChg>
      </pc:sldChg>
    </pc:docChg>
  </pc:docChgLst>
  <pc:docChgLst>
    <pc:chgData name="Aron, Ashley M" userId="S::aaron01@tufts.edu::b66993f4-5649-46ea-91f7-96f2ba099dda" providerId="AD" clId="Web-{0AC68BB6-D5BE-A630-E0CF-C0024C745B29}"/>
    <pc:docChg chg="modSld">
      <pc:chgData name="Aron, Ashley M" userId="S::aaron01@tufts.edu::b66993f4-5649-46ea-91f7-96f2ba099dda" providerId="AD" clId="Web-{0AC68BB6-D5BE-A630-E0CF-C0024C745B29}" dt="2020-09-16T05:51:12.519" v="93" actId="20577"/>
      <pc:docMkLst>
        <pc:docMk/>
      </pc:docMkLst>
      <pc:sldChg chg="modSp">
        <pc:chgData name="Aron, Ashley M" userId="S::aaron01@tufts.edu::b66993f4-5649-46ea-91f7-96f2ba099dda" providerId="AD" clId="Web-{0AC68BB6-D5BE-A630-E0CF-C0024C745B29}" dt="2020-09-16T05:51:12.519" v="92" actId="20577"/>
        <pc:sldMkLst>
          <pc:docMk/>
          <pc:sldMk cId="3196197655" sldId="259"/>
        </pc:sldMkLst>
        <pc:spChg chg="mod">
          <ac:chgData name="Aron, Ashley M" userId="S::aaron01@tufts.edu::b66993f4-5649-46ea-91f7-96f2ba099dda" providerId="AD" clId="Web-{0AC68BB6-D5BE-A630-E0CF-C0024C745B29}" dt="2020-09-16T05:51:12.519" v="92" actId="20577"/>
          <ac:spMkLst>
            <pc:docMk/>
            <pc:sldMk cId="3196197655" sldId="259"/>
            <ac:spMk id="3" creationId="{C8DFD64E-8653-43FE-AFEF-9EA660201749}"/>
          </ac:spMkLst>
        </pc:spChg>
      </pc:sldChg>
    </pc:docChg>
  </pc:docChgLst>
  <pc:docChgLst>
    <pc:chgData name="Aron, Ashley M" userId="b66993f4-5649-46ea-91f7-96f2ba099dda" providerId="ADAL" clId="{493FCE13-6539-46AE-B562-602F6DCC02C6}"/>
    <pc:docChg chg="modSld">
      <pc:chgData name="Aron, Ashley M" userId="b66993f4-5649-46ea-91f7-96f2ba099dda" providerId="ADAL" clId="{493FCE13-6539-46AE-B562-602F6DCC02C6}" dt="2020-09-19T18:22:35.153" v="36" actId="20577"/>
      <pc:docMkLst>
        <pc:docMk/>
      </pc:docMkLst>
      <pc:sldChg chg="modSp mod">
        <pc:chgData name="Aron, Ashley M" userId="b66993f4-5649-46ea-91f7-96f2ba099dda" providerId="ADAL" clId="{493FCE13-6539-46AE-B562-602F6DCC02C6}" dt="2020-09-19T18:22:35.153" v="36" actId="20577"/>
        <pc:sldMkLst>
          <pc:docMk/>
          <pc:sldMk cId="3196197655" sldId="259"/>
        </pc:sldMkLst>
        <pc:spChg chg="mod">
          <ac:chgData name="Aron, Ashley M" userId="b66993f4-5649-46ea-91f7-96f2ba099dda" providerId="ADAL" clId="{493FCE13-6539-46AE-B562-602F6DCC02C6}" dt="2020-09-19T18:22:35.153" v="36" actId="20577"/>
          <ac:spMkLst>
            <pc:docMk/>
            <pc:sldMk cId="3196197655" sldId="259"/>
            <ac:spMk id="3" creationId="{C8DFD64E-8653-43FE-AFEF-9EA660201749}"/>
          </ac:spMkLst>
        </pc:spChg>
      </pc:sldChg>
      <pc:sldChg chg="modSp mod">
        <pc:chgData name="Aron, Ashley M" userId="b66993f4-5649-46ea-91f7-96f2ba099dda" providerId="ADAL" clId="{493FCE13-6539-46AE-B562-602F6DCC02C6}" dt="2020-09-16T02:49:38.587" v="10" actId="1076"/>
        <pc:sldMkLst>
          <pc:docMk/>
          <pc:sldMk cId="3871872801" sldId="260"/>
        </pc:sldMkLst>
        <pc:picChg chg="mod">
          <ac:chgData name="Aron, Ashley M" userId="b66993f4-5649-46ea-91f7-96f2ba099dda" providerId="ADAL" clId="{493FCE13-6539-46AE-B562-602F6DCC02C6}" dt="2020-09-16T02:49:38.587" v="10" actId="1076"/>
          <ac:picMkLst>
            <pc:docMk/>
            <pc:sldMk cId="3871872801" sldId="260"/>
            <ac:picMk id="6" creationId="{4D7B5B42-D398-4775-8B3E-1BAA2A538B0C}"/>
          </ac:picMkLst>
        </pc:picChg>
      </pc:sldChg>
      <pc:sldChg chg="addSp delSp modSp mod modAnim">
        <pc:chgData name="Aron, Ashley M" userId="b66993f4-5649-46ea-91f7-96f2ba099dda" providerId="ADAL" clId="{493FCE13-6539-46AE-B562-602F6DCC02C6}" dt="2020-09-16T02:50:59.330" v="12"/>
        <pc:sldMkLst>
          <pc:docMk/>
          <pc:sldMk cId="1627491279" sldId="262"/>
        </pc:sldMkLst>
        <pc:spChg chg="del">
          <ac:chgData name="Aron, Ashley M" userId="b66993f4-5649-46ea-91f7-96f2ba099dda" providerId="ADAL" clId="{493FCE13-6539-46AE-B562-602F6DCC02C6}" dt="2020-09-16T02:45:07.189" v="0"/>
          <ac:spMkLst>
            <pc:docMk/>
            <pc:sldMk cId="1627491279" sldId="262"/>
            <ac:spMk id="3" creationId="{E4FEABB1-8528-4EAB-90D6-E7321D696030}"/>
          </ac:spMkLst>
        </pc:spChg>
        <pc:picChg chg="add mod">
          <ac:chgData name="Aron, Ashley M" userId="b66993f4-5649-46ea-91f7-96f2ba099dda" providerId="ADAL" clId="{493FCE13-6539-46AE-B562-602F6DCC02C6}" dt="2020-09-16T02:47:27.401" v="4" actId="1076"/>
          <ac:picMkLst>
            <pc:docMk/>
            <pc:sldMk cId="1627491279" sldId="262"/>
            <ac:picMk id="4" creationId="{EACED603-E179-425A-B2B2-8573807B437D}"/>
          </ac:picMkLst>
        </pc:picChg>
        <pc:picChg chg="add mod">
          <ac:chgData name="Aron, Ashley M" userId="b66993f4-5649-46ea-91f7-96f2ba099dda" providerId="ADAL" clId="{493FCE13-6539-46AE-B562-602F6DCC02C6}" dt="2020-09-16T02:48:21.440" v="9" actId="1076"/>
          <ac:picMkLst>
            <pc:docMk/>
            <pc:sldMk cId="1627491279" sldId="262"/>
            <ac:picMk id="5" creationId="{9BBA872B-8BEF-4FAB-BCE3-9A27BE2CA7F3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1/8/2021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1/8/2021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1/8/2021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media" Target="../media/media2.MOV"/><Relationship Id="rId7" Type="http://schemas.openxmlformats.org/officeDocument/2006/relationships/image" Target="../media/image14.png"/><Relationship Id="rId2" Type="http://schemas.microsoft.com/office/2007/relationships/media" Target="../media/media1.MOV"/><Relationship Id="rId1" Type="http://schemas.openxmlformats.org/officeDocument/2006/relationships/video" Target="NULL" TargetMode="Externa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8">
            <a:extLst>
              <a:ext uri="{FF2B5EF4-FFF2-40B4-BE49-F238E27FC236}">
                <a16:creationId xmlns:a16="http://schemas.microsoft.com/office/drawing/2014/main" id="{0BC9EFE1-D8CB-4668-9980-DB108327A7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5" y="0"/>
            <a:ext cx="6271569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CBAE1BD-B8E4-4029-8AA2-C77E4FED9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85882" y="4267832"/>
            <a:ext cx="4805996" cy="1401448"/>
          </a:xfrm>
        </p:spPr>
        <p:txBody>
          <a:bodyPr anchor="t">
            <a:normAutofit/>
          </a:bodyPr>
          <a:lstStyle/>
          <a:p>
            <a:pPr algn="l"/>
            <a:r>
              <a:rPr lang="en-US" sz="3100">
                <a:solidFill>
                  <a:srgbClr val="000000"/>
                </a:solidFill>
                <a:cs typeface="Calibri Light"/>
              </a:rPr>
              <a:t>Russian Slavic Central Asian Students Association (RSCA)</a:t>
            </a:r>
            <a:endParaRPr lang="en-US" sz="3100">
              <a:solidFill>
                <a:srgbClr val="000000"/>
              </a:solidFill>
            </a:endParaRPr>
          </a:p>
        </p:txBody>
      </p:sp>
      <p:sp>
        <p:nvSpPr>
          <p:cNvPr id="13" name="Freeform 49">
            <a:extLst>
              <a:ext uri="{FF2B5EF4-FFF2-40B4-BE49-F238E27FC236}">
                <a16:creationId xmlns:a16="http://schemas.microsoft.com/office/drawing/2014/main" id="{77DA6D33-2D62-458C-BF5D-DBF612FD5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accent3"/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4" descr="A picture containing shirt, drawing&#10;&#10;Description automatically generated">
            <a:extLst>
              <a:ext uri="{FF2B5EF4-FFF2-40B4-BE49-F238E27FC236}">
                <a16:creationId xmlns:a16="http://schemas.microsoft.com/office/drawing/2014/main" id="{FB61F89C-A7E7-49B5-95A8-D3F828EFAC6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6341" r="6761" b="3"/>
          <a:stretch/>
        </p:blipFill>
        <p:spPr>
          <a:xfrm>
            <a:off x="1" y="770037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2178155" y="0"/>
                </a:moveTo>
                <a:cubicBezTo>
                  <a:pt x="3901575" y="0"/>
                  <a:pt x="5298683" y="1397108"/>
                  <a:pt x="5298683" y="3120527"/>
                </a:cubicBezTo>
                <a:cubicBezTo>
                  <a:pt x="5298683" y="4413092"/>
                  <a:pt x="4512810" y="5522106"/>
                  <a:pt x="3392805" y="5995828"/>
                </a:cubicBezTo>
                <a:lnTo>
                  <a:pt x="3115184" y="6097438"/>
                </a:lnTo>
                <a:lnTo>
                  <a:pt x="1241127" y="6097438"/>
                </a:lnTo>
                <a:lnTo>
                  <a:pt x="963506" y="5995828"/>
                </a:lnTo>
                <a:cubicBezTo>
                  <a:pt x="683504" y="5877397"/>
                  <a:pt x="424387" y="5719261"/>
                  <a:pt x="193210" y="5528477"/>
                </a:cubicBezTo>
                <a:lnTo>
                  <a:pt x="0" y="5352876"/>
                </a:lnTo>
                <a:lnTo>
                  <a:pt x="0" y="888178"/>
                </a:lnTo>
                <a:lnTo>
                  <a:pt x="193210" y="712577"/>
                </a:lnTo>
                <a:cubicBezTo>
                  <a:pt x="732621" y="267415"/>
                  <a:pt x="1424159" y="0"/>
                  <a:pt x="2178155" y="0"/>
                </a:cubicBezTo>
                <a:close/>
              </a:path>
            </a:pathLst>
          </a:custGeom>
          <a:effectLst>
            <a:softEdge rad="0"/>
          </a:effectLst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CED338-647A-4AA4-A289-6E29CEE7EE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cs typeface="Calibri Light"/>
              </a:rPr>
              <a:t>Who We Are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0913D-645E-4885-948B-9919C662F1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490436"/>
            <a:ext cx="9708995" cy="356717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dirty="0">
                <a:cs typeface="Calibri"/>
              </a:rPr>
              <a:t>A group of students that identify with or love learning and talking about the Russian language, Russia, and former republics of the USSR</a:t>
            </a:r>
          </a:p>
          <a:p>
            <a:r>
              <a:rPr lang="en-US" sz="2400" dirty="0">
                <a:cs typeface="Calibri"/>
              </a:rPr>
              <a:t>A club that holds events (most of which involve Slavic foods) to increase awareness of Russian and post-Soviet culture and history. We also help you practice your Russian!</a:t>
            </a:r>
          </a:p>
          <a:p>
            <a:r>
              <a:rPr lang="en-US" sz="2400" dirty="0">
                <a:cs typeface="Calibri"/>
              </a:rPr>
              <a:t>A club that holds fun bonding events at the Russian House so members can feel a close sense of community away from home</a:t>
            </a:r>
          </a:p>
          <a:p>
            <a:endParaRPr lang="en-US" sz="2400">
              <a:cs typeface="Calibri"/>
            </a:endParaRPr>
          </a:p>
          <a:p>
            <a:endParaRPr lang="en-US" sz="2400">
              <a:cs typeface="Calibri"/>
            </a:endParaRPr>
          </a:p>
          <a:p>
            <a:endParaRPr lang="en-US" sz="24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979865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240A1F-4F1B-4850-B42A-73A497C208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cs typeface="Calibri Light"/>
              </a:rPr>
              <a:t>Examples of Events Held in the Past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A7C252-728A-4DC4-9477-212B240783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9524" y="3690586"/>
            <a:ext cx="9708995" cy="3567173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r>
              <a:rPr lang="en-US" sz="2400" dirty="0">
                <a:cs typeface="Calibri"/>
              </a:rPr>
              <a:t>Back-to-school barbecue with the Russian Department</a:t>
            </a:r>
          </a:p>
          <a:p>
            <a:r>
              <a:rPr lang="en-US" sz="2400" dirty="0">
                <a:cs typeface="Calibri"/>
              </a:rPr>
              <a:t>Cooking demos at the Russian House (Pirozhki, Pelmeni, Borscht, Plov, </a:t>
            </a:r>
            <a:r>
              <a:rPr lang="en-US" sz="2400" dirty="0" err="1">
                <a:cs typeface="Calibri"/>
              </a:rPr>
              <a:t>Sharlotka</a:t>
            </a:r>
            <a:r>
              <a:rPr lang="en-US" sz="2400" dirty="0">
                <a:cs typeface="Calibri"/>
              </a:rPr>
              <a:t>, Blink)</a:t>
            </a:r>
          </a:p>
          <a:p>
            <a:r>
              <a:rPr lang="en-US" sz="2400" dirty="0">
                <a:cs typeface="Calibri"/>
              </a:rPr>
              <a:t>Social food dinners (with catering)</a:t>
            </a:r>
          </a:p>
          <a:p>
            <a:r>
              <a:rPr lang="en-US" sz="2400" dirty="0">
                <a:cs typeface="Calibri"/>
              </a:rPr>
              <a:t>Tea and Russian conversation/study</a:t>
            </a:r>
          </a:p>
          <a:p>
            <a:r>
              <a:rPr lang="en-US" sz="2400" dirty="0">
                <a:cs typeface="Calibri"/>
              </a:rPr>
              <a:t>Fletcher School student speaker series (Fletcher students from the Eurasia club peak about their experiences and answer your questions)</a:t>
            </a:r>
          </a:p>
          <a:p>
            <a:r>
              <a:rPr lang="en-US" sz="2400" dirty="0">
                <a:cs typeface="Calibri"/>
              </a:rPr>
              <a:t>Russian Music Festival (our largest event of the year! We celebrate Russian and Slavic music of all types with both professional and student performers. Held in Granoff Auditorium)</a:t>
            </a:r>
          </a:p>
          <a:p>
            <a:endParaRPr lang="en-US" sz="2400" dirty="0">
              <a:cs typeface="Calibri"/>
            </a:endParaRPr>
          </a:p>
          <a:p>
            <a:endParaRPr lang="en-US" sz="2400" dirty="0">
              <a:cs typeface="Calibri"/>
            </a:endParaRPr>
          </a:p>
          <a:p>
            <a:endParaRPr lang="en-US" sz="2400" dirty="0">
              <a:cs typeface="Calibri"/>
            </a:endParaRPr>
          </a:p>
          <a:p>
            <a:endParaRPr lang="en-US" sz="2400" dirty="0">
              <a:cs typeface="Calibri"/>
            </a:endParaRPr>
          </a:p>
          <a:p>
            <a:endParaRPr lang="en-US" sz="2400">
              <a:cs typeface="Calibri"/>
            </a:endParaRPr>
          </a:p>
          <a:p>
            <a:endParaRPr lang="en-US" sz="24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245809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5908EF-960D-4099-BD35-6F02533E53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cs typeface="Calibri Light"/>
              </a:rPr>
              <a:t>Some Events Planned for This Year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DFD64E-8653-43FE-AFEF-9EA6602017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490436"/>
            <a:ext cx="9708995" cy="356717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dirty="0">
                <a:cs typeface="Calibri"/>
              </a:rPr>
              <a:t>Russian game nights! (Kahoot, Scrabble, and more!)</a:t>
            </a:r>
          </a:p>
          <a:p>
            <a:r>
              <a:rPr lang="en-US" sz="2400" dirty="0">
                <a:cs typeface="Calibri"/>
              </a:rPr>
              <a:t>Russian language hangouts/study</a:t>
            </a:r>
          </a:p>
          <a:p>
            <a:r>
              <a:rPr lang="en-US" sz="2400" dirty="0">
                <a:cs typeface="Calibri"/>
              </a:rPr>
              <a:t>Fletcher Speaker Series</a:t>
            </a:r>
          </a:p>
          <a:p>
            <a:r>
              <a:rPr lang="en-US" sz="2400" dirty="0">
                <a:cs typeface="Calibri"/>
              </a:rPr>
              <a:t>Round discussion on an issue in Russia, Eastern Europe, + post-soviet world</a:t>
            </a:r>
          </a:p>
          <a:p>
            <a:r>
              <a:rPr lang="en-US" sz="2400" dirty="0">
                <a:cs typeface="Calibri"/>
              </a:rPr>
              <a:t>Book club</a:t>
            </a:r>
          </a:p>
          <a:p>
            <a:r>
              <a:rPr lang="en-US" sz="2400" dirty="0">
                <a:cs typeface="Calibri"/>
              </a:rPr>
              <a:t>Netflix Party</a:t>
            </a:r>
          </a:p>
          <a:p>
            <a:endParaRPr lang="en-US" sz="2400" dirty="0">
              <a:cs typeface="Calibri"/>
            </a:endParaRPr>
          </a:p>
          <a:p>
            <a:endParaRPr lang="en-US" sz="2400" dirty="0">
              <a:cs typeface="Calibri"/>
            </a:endParaRPr>
          </a:p>
          <a:p>
            <a:endParaRPr lang="en-US" sz="24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961976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CFF3553-C120-450B-B87C-F1376904F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Calibri Light"/>
              </a:rPr>
              <a:t>Eboard Structure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32517E-59C4-4D95-AD0B-0AC1B30D63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dirty="0">
                <a:solidFill>
                  <a:srgbClr val="000000"/>
                </a:solidFill>
                <a:cs typeface="Calibri"/>
              </a:rPr>
              <a:t>President: Ashley Aron</a:t>
            </a:r>
          </a:p>
          <a:p>
            <a:r>
              <a:rPr lang="en-US" sz="2400" dirty="0">
                <a:solidFill>
                  <a:srgbClr val="000000"/>
                </a:solidFill>
                <a:cs typeface="Calibri"/>
              </a:rPr>
              <a:t>2 Treasurers: Ashley Aron and Leyla Rami</a:t>
            </a:r>
          </a:p>
          <a:p>
            <a:r>
              <a:rPr lang="en-US" sz="2400" u="sng" dirty="0">
                <a:solidFill>
                  <a:srgbClr val="000000"/>
                </a:solidFill>
                <a:cs typeface="Calibri"/>
              </a:rPr>
              <a:t>Social Media Outreach</a:t>
            </a:r>
          </a:p>
          <a:p>
            <a:r>
              <a:rPr lang="en-US" sz="2400" u="sng" dirty="0">
                <a:solidFill>
                  <a:srgbClr val="000000"/>
                </a:solidFill>
                <a:cs typeface="Calibri"/>
              </a:rPr>
              <a:t>Russian Music Festival Planner(s)</a:t>
            </a:r>
          </a:p>
          <a:p>
            <a:r>
              <a:rPr lang="en-US" sz="2400" u="sng" dirty="0">
                <a:solidFill>
                  <a:srgbClr val="000000"/>
                </a:solidFill>
                <a:cs typeface="Calibri"/>
              </a:rPr>
              <a:t>General Help with Events</a:t>
            </a:r>
          </a:p>
        </p:txBody>
      </p:sp>
    </p:spTree>
    <p:extLst>
      <p:ext uri="{BB962C8B-B14F-4D97-AF65-F5344CB8AC3E}">
        <p14:creationId xmlns:p14="http://schemas.microsoft.com/office/powerpoint/2010/main" val="30788454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10">
            <a:extLst>
              <a:ext uri="{FF2B5EF4-FFF2-40B4-BE49-F238E27FC236}">
                <a16:creationId xmlns:a16="http://schemas.microsoft.com/office/drawing/2014/main" id="{F8A81AE0-4946-4D18-898D-2504ABC6D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12">
            <a:extLst>
              <a:ext uri="{FF2B5EF4-FFF2-40B4-BE49-F238E27FC236}">
                <a16:creationId xmlns:a16="http://schemas.microsoft.com/office/drawing/2014/main" id="{A3473CF9-37EB-43E7-89EF-D2D1C53D1D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03615" y="4638503"/>
            <a:ext cx="8384770" cy="1332634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EAAC16-6907-44B6-A98B-496172B084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3121" y="4727173"/>
            <a:ext cx="7985759" cy="86882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RSCA Barbecue 2019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586B4EF9-43BA-4655-A6FF-1D8E21574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83110" y="5628237"/>
            <a:ext cx="7225780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pic>
        <p:nvPicPr>
          <p:cNvPr id="4" name="Picture 4" descr="A group of people standing around a table with food&#10;&#10;Description automatically generated">
            <a:extLst>
              <a:ext uri="{FF2B5EF4-FFF2-40B4-BE49-F238E27FC236}">
                <a16:creationId xmlns:a16="http://schemas.microsoft.com/office/drawing/2014/main" id="{7B0725A5-86EB-49E6-8D89-FCD77DF7D9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9660" r="-3" b="7414"/>
          <a:stretch/>
        </p:blipFill>
        <p:spPr>
          <a:xfrm>
            <a:off x="320752" y="299258"/>
            <a:ext cx="3703320" cy="4094573"/>
          </a:xfrm>
          <a:prstGeom prst="rect">
            <a:avLst/>
          </a:prstGeom>
        </p:spPr>
      </p:pic>
      <p:pic>
        <p:nvPicPr>
          <p:cNvPr id="5" name="Picture 5" descr="A group of people standing in a field&#10;&#10;Description automatically generated">
            <a:extLst>
              <a:ext uri="{FF2B5EF4-FFF2-40B4-BE49-F238E27FC236}">
                <a16:creationId xmlns:a16="http://schemas.microsoft.com/office/drawing/2014/main" id="{7708FDD9-8297-4C00-8B10-0AD76D62AB2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2169" b="3"/>
          <a:stretch/>
        </p:blipFill>
        <p:spPr>
          <a:xfrm>
            <a:off x="4244340" y="299258"/>
            <a:ext cx="3703320" cy="4094573"/>
          </a:xfrm>
          <a:prstGeom prst="rect">
            <a:avLst/>
          </a:prstGeom>
        </p:spPr>
      </p:pic>
      <p:pic>
        <p:nvPicPr>
          <p:cNvPr id="6" name="Picture 6" descr="A group of people sitting at a table with a plate of food&#10;&#10;Description automatically generated">
            <a:extLst>
              <a:ext uri="{FF2B5EF4-FFF2-40B4-BE49-F238E27FC236}">
                <a16:creationId xmlns:a16="http://schemas.microsoft.com/office/drawing/2014/main" id="{E0375906-64FD-4912-A719-210EF0FECCB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-3" b="17074"/>
          <a:stretch/>
        </p:blipFill>
        <p:spPr>
          <a:xfrm>
            <a:off x="8167928" y="299258"/>
            <a:ext cx="3703320" cy="4094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39524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E8560B-B1F0-494B-9419-976A0F517C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8368" y="4522156"/>
            <a:ext cx="4937937" cy="13632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Pirozhki and Pelmeni</a:t>
            </a:r>
          </a:p>
        </p:txBody>
      </p:sp>
      <p:sp>
        <p:nvSpPr>
          <p:cNvPr id="15" name="Freeform: Shape 11">
            <a:extLst>
              <a:ext uri="{FF2B5EF4-FFF2-40B4-BE49-F238E27FC236}">
                <a16:creationId xmlns:a16="http://schemas.microsoft.com/office/drawing/2014/main" id="{F6E384F5-137A-40B1-97F0-694CC6ECD5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122218"/>
            <a:ext cx="3730752" cy="4735782"/>
          </a:xfrm>
          <a:custGeom>
            <a:avLst/>
            <a:gdLst>
              <a:gd name="connsiteX0" fmla="*/ 640080 w 3730752"/>
              <a:gd name="connsiteY0" fmla="*/ 0 h 4735782"/>
              <a:gd name="connsiteX1" fmla="*/ 3730752 w 3730752"/>
              <a:gd name="connsiteY1" fmla="*/ 3090672 h 4735782"/>
              <a:gd name="connsiteX2" fmla="*/ 3357725 w 3730752"/>
              <a:gd name="connsiteY2" fmla="*/ 4563870 h 4735782"/>
              <a:gd name="connsiteX3" fmla="*/ 3253285 w 3730752"/>
              <a:gd name="connsiteY3" fmla="*/ 4735782 h 4735782"/>
              <a:gd name="connsiteX4" fmla="*/ 0 w 3730752"/>
              <a:gd name="connsiteY4" fmla="*/ 4735782 h 4735782"/>
              <a:gd name="connsiteX5" fmla="*/ 0 w 3730752"/>
              <a:gd name="connsiteY5" fmla="*/ 67215 h 4735782"/>
              <a:gd name="connsiteX6" fmla="*/ 17202 w 3730752"/>
              <a:gd name="connsiteY6" fmla="*/ 62792 h 4735782"/>
              <a:gd name="connsiteX7" fmla="*/ 640080 w 3730752"/>
              <a:gd name="connsiteY7" fmla="*/ 0 h 4735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30752" h="4735782">
                <a:moveTo>
                  <a:pt x="640080" y="0"/>
                </a:moveTo>
                <a:cubicBezTo>
                  <a:pt x="2347011" y="0"/>
                  <a:pt x="3730752" y="1383741"/>
                  <a:pt x="3730752" y="3090672"/>
                </a:cubicBezTo>
                <a:cubicBezTo>
                  <a:pt x="3730752" y="3624088"/>
                  <a:pt x="3595621" y="4125943"/>
                  <a:pt x="3357725" y="4563870"/>
                </a:cubicBezTo>
                <a:lnTo>
                  <a:pt x="3253285" y="4735782"/>
                </a:lnTo>
                <a:lnTo>
                  <a:pt x="0" y="4735782"/>
                </a:lnTo>
                <a:lnTo>
                  <a:pt x="0" y="67215"/>
                </a:lnTo>
                <a:lnTo>
                  <a:pt x="17202" y="62792"/>
                </a:lnTo>
                <a:cubicBezTo>
                  <a:pt x="218397" y="21621"/>
                  <a:pt x="426714" y="0"/>
                  <a:pt x="64008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Freeform: Shape 13">
            <a:extLst>
              <a:ext uri="{FF2B5EF4-FFF2-40B4-BE49-F238E27FC236}">
                <a16:creationId xmlns:a16="http://schemas.microsoft.com/office/drawing/2014/main" id="{9DBC4630-03DA-474F-BBCB-BA3AE6B31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1982" y="-4332"/>
            <a:ext cx="4242816" cy="2454158"/>
          </a:xfrm>
          <a:custGeom>
            <a:avLst/>
            <a:gdLst>
              <a:gd name="connsiteX0" fmla="*/ 28633 w 4242816"/>
              <a:gd name="connsiteY0" fmla="*/ 0 h 2454158"/>
              <a:gd name="connsiteX1" fmla="*/ 4214183 w 4242816"/>
              <a:gd name="connsiteY1" fmla="*/ 0 h 2454158"/>
              <a:gd name="connsiteX2" fmla="*/ 4231864 w 4242816"/>
              <a:gd name="connsiteY2" fmla="*/ 115848 h 2454158"/>
              <a:gd name="connsiteX3" fmla="*/ 4242816 w 4242816"/>
              <a:gd name="connsiteY3" fmla="*/ 332750 h 2454158"/>
              <a:gd name="connsiteX4" fmla="*/ 2121408 w 4242816"/>
              <a:gd name="connsiteY4" fmla="*/ 2454158 h 2454158"/>
              <a:gd name="connsiteX5" fmla="*/ 0 w 4242816"/>
              <a:gd name="connsiteY5" fmla="*/ 332750 h 2454158"/>
              <a:gd name="connsiteX6" fmla="*/ 10953 w 4242816"/>
              <a:gd name="connsiteY6" fmla="*/ 115848 h 2454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42816" h="2454158">
                <a:moveTo>
                  <a:pt x="28633" y="0"/>
                </a:moveTo>
                <a:lnTo>
                  <a:pt x="4214183" y="0"/>
                </a:lnTo>
                <a:lnTo>
                  <a:pt x="4231864" y="115848"/>
                </a:lnTo>
                <a:cubicBezTo>
                  <a:pt x="4239106" y="187164"/>
                  <a:pt x="4242816" y="259524"/>
                  <a:pt x="4242816" y="332750"/>
                </a:cubicBezTo>
                <a:cubicBezTo>
                  <a:pt x="4242816" y="1504371"/>
                  <a:pt x="3293029" y="2454158"/>
                  <a:pt x="2121408" y="2454158"/>
                </a:cubicBezTo>
                <a:cubicBezTo>
                  <a:pt x="949787" y="2454158"/>
                  <a:pt x="0" y="1504371"/>
                  <a:pt x="0" y="332750"/>
                </a:cubicBezTo>
                <a:cubicBezTo>
                  <a:pt x="0" y="259524"/>
                  <a:pt x="3710" y="187164"/>
                  <a:pt x="10953" y="115848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5" descr="A tray of food on a table&#10;&#10;Description automatically generated">
            <a:extLst>
              <a:ext uri="{FF2B5EF4-FFF2-40B4-BE49-F238E27FC236}">
                <a16:creationId xmlns:a16="http://schemas.microsoft.com/office/drawing/2014/main" id="{FFF33592-DFFC-4151-8C36-646667E35CD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399" r="-3" b="22806"/>
          <a:stretch/>
        </p:blipFill>
        <p:spPr>
          <a:xfrm>
            <a:off x="1246573" y="10"/>
            <a:ext cx="3913632" cy="2285224"/>
          </a:xfrm>
          <a:custGeom>
            <a:avLst/>
            <a:gdLst/>
            <a:ahLst/>
            <a:cxnLst/>
            <a:rect l="l" t="t" r="r" b="b"/>
            <a:pathLst>
              <a:path w="3913632" h="2285234">
                <a:moveTo>
                  <a:pt x="29691" y="0"/>
                </a:moveTo>
                <a:lnTo>
                  <a:pt x="3883942" y="0"/>
                </a:lnTo>
                <a:lnTo>
                  <a:pt x="3903529" y="128345"/>
                </a:lnTo>
                <a:cubicBezTo>
                  <a:pt x="3910210" y="194127"/>
                  <a:pt x="3913632" y="260873"/>
                  <a:pt x="3913632" y="328418"/>
                </a:cubicBezTo>
                <a:cubicBezTo>
                  <a:pt x="3913632" y="1409138"/>
                  <a:pt x="3037536" y="2285234"/>
                  <a:pt x="1956816" y="2285234"/>
                </a:cubicBezTo>
                <a:cubicBezTo>
                  <a:pt x="876096" y="2285234"/>
                  <a:pt x="0" y="1409138"/>
                  <a:pt x="0" y="328418"/>
                </a:cubicBezTo>
                <a:cubicBezTo>
                  <a:pt x="0" y="260873"/>
                  <a:pt x="3422" y="194127"/>
                  <a:pt x="10103" y="128345"/>
                </a:cubicBezTo>
                <a:close/>
              </a:path>
            </a:pathLst>
          </a:custGeom>
        </p:spPr>
      </p:pic>
      <p:pic>
        <p:nvPicPr>
          <p:cNvPr id="6" name="Picture 6" descr="A person and person cooking food in a kitchen&#10;&#10;Description automatically generated">
            <a:extLst>
              <a:ext uri="{FF2B5EF4-FFF2-40B4-BE49-F238E27FC236}">
                <a16:creationId xmlns:a16="http://schemas.microsoft.com/office/drawing/2014/main" id="{A04852FC-8BDF-4F17-B2E0-BA274D6349C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1" b="3853"/>
          <a:stretch/>
        </p:blipFill>
        <p:spPr>
          <a:xfrm>
            <a:off x="20" y="2288331"/>
            <a:ext cx="3564618" cy="4569668"/>
          </a:xfrm>
          <a:custGeom>
            <a:avLst/>
            <a:gdLst/>
            <a:ahLst/>
            <a:cxnLst/>
            <a:rect l="l" t="t" r="r" b="b"/>
            <a:pathLst>
              <a:path w="3564638" h="4569668">
                <a:moveTo>
                  <a:pt x="640080" y="0"/>
                </a:moveTo>
                <a:cubicBezTo>
                  <a:pt x="2255269" y="0"/>
                  <a:pt x="3564638" y="1309369"/>
                  <a:pt x="3564638" y="2924558"/>
                </a:cubicBezTo>
                <a:cubicBezTo>
                  <a:pt x="3564638" y="3530254"/>
                  <a:pt x="3380508" y="4092944"/>
                  <a:pt x="3065170" y="4559707"/>
                </a:cubicBezTo>
                <a:lnTo>
                  <a:pt x="3057720" y="4569668"/>
                </a:lnTo>
                <a:lnTo>
                  <a:pt x="0" y="4569668"/>
                </a:lnTo>
                <a:lnTo>
                  <a:pt x="0" y="72448"/>
                </a:lnTo>
                <a:lnTo>
                  <a:pt x="50679" y="59417"/>
                </a:lnTo>
                <a:cubicBezTo>
                  <a:pt x="241061" y="20459"/>
                  <a:pt x="438181" y="0"/>
                  <a:pt x="640080" y="0"/>
                </a:cubicBezTo>
                <a:close/>
              </a:path>
            </a:pathLst>
          </a:custGeom>
        </p:spPr>
      </p:pic>
      <p:sp>
        <p:nvSpPr>
          <p:cNvPr id="19" name="Oval 15">
            <a:extLst>
              <a:ext uri="{FF2B5EF4-FFF2-40B4-BE49-F238E27FC236}">
                <a16:creationId xmlns:a16="http://schemas.microsoft.com/office/drawing/2014/main" id="{78418A25-6EAC-4140-BFE6-284E1925B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60967" y="561316"/>
            <a:ext cx="3182112" cy="3182112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5" descr="A picture containing indoor, person, table, food&#10;&#10;Description automatically generated">
            <a:extLst>
              <a:ext uri="{FF2B5EF4-FFF2-40B4-BE49-F238E27FC236}">
                <a16:creationId xmlns:a16="http://schemas.microsoft.com/office/drawing/2014/main" id="{75CAEC42-E6AD-4F80-B74C-F7383AA4905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112" r="15890" b="3"/>
          <a:stretch/>
        </p:blipFill>
        <p:spPr>
          <a:xfrm>
            <a:off x="5525559" y="725908"/>
            <a:ext cx="2852928" cy="2852928"/>
          </a:xfrm>
          <a:custGeom>
            <a:avLst/>
            <a:gdLst/>
            <a:ahLst/>
            <a:cxnLst/>
            <a:rect l="l" t="t" r="r" b="b"/>
            <a:pathLst>
              <a:path w="2852928" h="2852928">
                <a:moveTo>
                  <a:pt x="1426464" y="0"/>
                </a:moveTo>
                <a:cubicBezTo>
                  <a:pt x="2214278" y="0"/>
                  <a:pt x="2852928" y="638650"/>
                  <a:pt x="2852928" y="1426464"/>
                </a:cubicBezTo>
                <a:cubicBezTo>
                  <a:pt x="2852928" y="2214278"/>
                  <a:pt x="2214278" y="2852928"/>
                  <a:pt x="1426464" y="2852928"/>
                </a:cubicBezTo>
                <a:cubicBezTo>
                  <a:pt x="638650" y="2852928"/>
                  <a:pt x="0" y="2214278"/>
                  <a:pt x="0" y="1426464"/>
                </a:cubicBezTo>
                <a:cubicBezTo>
                  <a:pt x="0" y="638650"/>
                  <a:pt x="638650" y="0"/>
                  <a:pt x="1426464" y="0"/>
                </a:cubicBezTo>
                <a:close/>
              </a:path>
            </a:pathLst>
          </a:cu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6B9D64DB-4D5C-4A91-B45F-F301E3174F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2568" y="-4332"/>
            <a:ext cx="3439432" cy="3550083"/>
          </a:xfrm>
          <a:custGeom>
            <a:avLst/>
            <a:gdLst>
              <a:gd name="connsiteX0" fmla="*/ 115336 w 3439432"/>
              <a:gd name="connsiteY0" fmla="*/ 0 h 3550083"/>
              <a:gd name="connsiteX1" fmla="*/ 3439432 w 3439432"/>
              <a:gd name="connsiteY1" fmla="*/ 0 h 3550083"/>
              <a:gd name="connsiteX2" fmla="*/ 3439432 w 3439432"/>
              <a:gd name="connsiteY2" fmla="*/ 3462762 h 3550083"/>
              <a:gd name="connsiteX3" fmla="*/ 3318024 w 3439432"/>
              <a:gd name="connsiteY3" fmla="*/ 3493980 h 3550083"/>
              <a:gd name="connsiteX4" fmla="*/ 2761488 w 3439432"/>
              <a:gd name="connsiteY4" fmla="*/ 3550083 h 3550083"/>
              <a:gd name="connsiteX5" fmla="*/ 0 w 3439432"/>
              <a:gd name="connsiteY5" fmla="*/ 788595 h 3550083"/>
              <a:gd name="connsiteX6" fmla="*/ 70713 w 3439432"/>
              <a:gd name="connsiteY6" fmla="*/ 164949 h 35500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39432" h="3550083">
                <a:moveTo>
                  <a:pt x="115336" y="0"/>
                </a:moveTo>
                <a:lnTo>
                  <a:pt x="3439432" y="0"/>
                </a:lnTo>
                <a:lnTo>
                  <a:pt x="3439432" y="3462762"/>
                </a:lnTo>
                <a:lnTo>
                  <a:pt x="3318024" y="3493980"/>
                </a:lnTo>
                <a:cubicBezTo>
                  <a:pt x="3138258" y="3530765"/>
                  <a:pt x="2952129" y="3550083"/>
                  <a:pt x="2761488" y="3550083"/>
                </a:cubicBezTo>
                <a:cubicBezTo>
                  <a:pt x="1236360" y="3550083"/>
                  <a:pt x="0" y="2313723"/>
                  <a:pt x="0" y="788595"/>
                </a:cubicBezTo>
                <a:cubicBezTo>
                  <a:pt x="0" y="574124"/>
                  <a:pt x="24450" y="365364"/>
                  <a:pt x="70713" y="164949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 descr="A picture containing food, indoor, cabinet, oven&#10;&#10;Description automatically generated">
            <a:extLst>
              <a:ext uri="{FF2B5EF4-FFF2-40B4-BE49-F238E27FC236}">
                <a16:creationId xmlns:a16="http://schemas.microsoft.com/office/drawing/2014/main" id="{D0465EED-9856-40F4-85C7-8DBDC3AFA8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/>
          <a:srcRect t="24849" r="2" b="17000"/>
          <a:stretch/>
        </p:blipFill>
        <p:spPr>
          <a:xfrm>
            <a:off x="8918761" y="-4331"/>
            <a:ext cx="3273238" cy="3383891"/>
          </a:xfrm>
          <a:custGeom>
            <a:avLst/>
            <a:gdLst/>
            <a:ahLst/>
            <a:cxnLst/>
            <a:rect l="l" t="t" r="r" b="b"/>
            <a:pathLst>
              <a:path w="3273238" h="3383891">
                <a:moveTo>
                  <a:pt x="122841" y="0"/>
                </a:moveTo>
                <a:lnTo>
                  <a:pt x="3273238" y="0"/>
                </a:lnTo>
                <a:lnTo>
                  <a:pt x="3273238" y="3291335"/>
                </a:lnTo>
                <a:lnTo>
                  <a:pt x="3118338" y="3331164"/>
                </a:lnTo>
                <a:cubicBezTo>
                  <a:pt x="2949390" y="3365736"/>
                  <a:pt x="2774463" y="3383891"/>
                  <a:pt x="2595295" y="3383891"/>
                </a:cubicBezTo>
                <a:cubicBezTo>
                  <a:pt x="1161953" y="3383891"/>
                  <a:pt x="0" y="2221938"/>
                  <a:pt x="0" y="788596"/>
                </a:cubicBezTo>
                <a:cubicBezTo>
                  <a:pt x="0" y="519845"/>
                  <a:pt x="40850" y="260634"/>
                  <a:pt x="116679" y="16835"/>
                </a:cubicBezTo>
                <a:close/>
              </a:path>
            </a:pathLst>
          </a:custGeom>
        </p:spPr>
      </p:pic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CB14CE1B-4BC5-4EF2-BE3D-05E4F580B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99331" y="3907418"/>
            <a:ext cx="2992669" cy="2950582"/>
          </a:xfrm>
          <a:custGeom>
            <a:avLst/>
            <a:gdLst>
              <a:gd name="connsiteX0" fmla="*/ 2052140 w 2992669"/>
              <a:gd name="connsiteY0" fmla="*/ 0 h 2950582"/>
              <a:gd name="connsiteX1" fmla="*/ 2850926 w 2992669"/>
              <a:gd name="connsiteY1" fmla="*/ 161267 h 2950582"/>
              <a:gd name="connsiteX2" fmla="*/ 2992669 w 2992669"/>
              <a:gd name="connsiteY2" fmla="*/ 229549 h 2950582"/>
              <a:gd name="connsiteX3" fmla="*/ 2992669 w 2992669"/>
              <a:gd name="connsiteY3" fmla="*/ 2950582 h 2950582"/>
              <a:gd name="connsiteX4" fmla="*/ 209274 w 2992669"/>
              <a:gd name="connsiteY4" fmla="*/ 2950582 h 2950582"/>
              <a:gd name="connsiteX5" fmla="*/ 161267 w 2992669"/>
              <a:gd name="connsiteY5" fmla="*/ 2850926 h 2950582"/>
              <a:gd name="connsiteX6" fmla="*/ 0 w 2992669"/>
              <a:gd name="connsiteY6" fmla="*/ 2052140 h 2950582"/>
              <a:gd name="connsiteX7" fmla="*/ 2052140 w 2992669"/>
              <a:gd name="connsiteY7" fmla="*/ 0 h 2950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92669" h="2950582">
                <a:moveTo>
                  <a:pt x="2052140" y="0"/>
                </a:moveTo>
                <a:cubicBezTo>
                  <a:pt x="2335482" y="0"/>
                  <a:pt x="2605411" y="57424"/>
                  <a:pt x="2850926" y="161267"/>
                </a:cubicBezTo>
                <a:lnTo>
                  <a:pt x="2992669" y="229549"/>
                </a:lnTo>
                <a:lnTo>
                  <a:pt x="2992669" y="2950582"/>
                </a:lnTo>
                <a:lnTo>
                  <a:pt x="209274" y="2950582"/>
                </a:lnTo>
                <a:lnTo>
                  <a:pt x="161267" y="2850926"/>
                </a:lnTo>
                <a:cubicBezTo>
                  <a:pt x="57423" y="2605411"/>
                  <a:pt x="0" y="2335482"/>
                  <a:pt x="0" y="2052140"/>
                </a:cubicBezTo>
                <a:cubicBezTo>
                  <a:pt x="0" y="918774"/>
                  <a:pt x="918774" y="0"/>
                  <a:pt x="205214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7" descr="Two people standing in a room&#10;&#10;Description automatically generated">
            <a:extLst>
              <a:ext uri="{FF2B5EF4-FFF2-40B4-BE49-F238E27FC236}">
                <a16:creationId xmlns:a16="http://schemas.microsoft.com/office/drawing/2014/main" id="{801591AC-D202-4B5A-801E-78F0CE802348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4807" r="9061" b="1"/>
          <a:stretch/>
        </p:blipFill>
        <p:spPr>
          <a:xfrm>
            <a:off x="9363236" y="4071322"/>
            <a:ext cx="2828765" cy="2786678"/>
          </a:xfrm>
          <a:custGeom>
            <a:avLst/>
            <a:gdLst/>
            <a:ahLst/>
            <a:cxnLst/>
            <a:rect l="l" t="t" r="r" b="b"/>
            <a:pathLst>
              <a:path w="2828765" h="2786678">
                <a:moveTo>
                  <a:pt x="1888236" y="0"/>
                </a:moveTo>
                <a:cubicBezTo>
                  <a:pt x="2214125" y="0"/>
                  <a:pt x="2520731" y="82558"/>
                  <a:pt x="2788281" y="227900"/>
                </a:cubicBezTo>
                <a:lnTo>
                  <a:pt x="2828765" y="252495"/>
                </a:lnTo>
                <a:lnTo>
                  <a:pt x="2828765" y="2786678"/>
                </a:lnTo>
                <a:lnTo>
                  <a:pt x="227128" y="2786678"/>
                </a:lnTo>
                <a:lnTo>
                  <a:pt x="148387" y="2623223"/>
                </a:lnTo>
                <a:cubicBezTo>
                  <a:pt x="52837" y="2397318"/>
                  <a:pt x="0" y="2148947"/>
                  <a:pt x="0" y="1888236"/>
                </a:cubicBezTo>
                <a:cubicBezTo>
                  <a:pt x="0" y="845392"/>
                  <a:pt x="845392" y="0"/>
                  <a:pt x="1888236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377270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9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5"/>
              </a:gs>
              <a:gs pos="25000">
                <a:schemeClr val="accent5"/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1">
            <a:extLst>
              <a:ext uri="{FF2B5EF4-FFF2-40B4-BE49-F238E27FC236}">
                <a16:creationId xmlns:a16="http://schemas.microsoft.com/office/drawing/2014/main" id="{02DD2BC0-6F29-4B4F-8D61-2DCF6D2E8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G_3527">
            <a:hlinkClick r:id="" action="ppaction://media"/>
            <a:extLst>
              <a:ext uri="{FF2B5EF4-FFF2-40B4-BE49-F238E27FC236}">
                <a16:creationId xmlns:a16="http://schemas.microsoft.com/office/drawing/2014/main" id="{EACED603-E179-425A-B2B2-8573807B437D}"/>
              </a:ext>
            </a:extLst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>
                  <p14:trim st="127606" end="124207.6888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28700" y="3060700"/>
            <a:ext cx="5016500" cy="2781300"/>
          </a:xfrm>
        </p:spPr>
      </p:pic>
      <p:pic>
        <p:nvPicPr>
          <p:cNvPr id="5" name="IMG_3526">
            <a:hlinkClick r:id="" action="ppaction://media"/>
            <a:extLst>
              <a:ext uri="{FF2B5EF4-FFF2-40B4-BE49-F238E27FC236}">
                <a16:creationId xmlns:a16="http://schemas.microsoft.com/office/drawing/2014/main" id="{9BBA872B-8BEF-4FAB-BCE3-9A27BE2CA7F3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3">
                  <p14:trim end="25306.1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108700" y="3060700"/>
            <a:ext cx="5016500" cy="27813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75AA5A-0521-4447-9D54-B55A74DD7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solidFill>
                  <a:srgbClr val="FFFFFF"/>
                </a:solidFill>
                <a:cs typeface="Calibri Light"/>
              </a:rPr>
              <a:t>Russian Music Festival</a:t>
            </a:r>
            <a:endParaRPr lang="en-US" sz="4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7491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04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833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1B6B36CD-2E55-40D9-A27B-C43F19A0E471}"/>
              </a:ext>
            </a:extLst>
          </p:cNvPr>
          <p:cNvSpPr txBox="1"/>
          <p:nvPr/>
        </p:nvSpPr>
        <p:spPr>
          <a:xfrm>
            <a:off x="642996" y="4571216"/>
            <a:ext cx="10906008" cy="111541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Come Join RSCA!</a:t>
            </a:r>
          </a:p>
        </p:txBody>
      </p:sp>
      <p:pic>
        <p:nvPicPr>
          <p:cNvPr id="4" name="Picture 4" descr="A picture containing person, building, sign, holding&#10;&#10;Description automatically generated">
            <a:extLst>
              <a:ext uri="{FF2B5EF4-FFF2-40B4-BE49-F238E27FC236}">
                <a16:creationId xmlns:a16="http://schemas.microsoft.com/office/drawing/2014/main" id="{0EEA77C6-4FD0-494F-94DB-850AAB1FD4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8523" r="-2" b="13783"/>
          <a:stretch/>
        </p:blipFill>
        <p:spPr>
          <a:xfrm>
            <a:off x="102422" y="330949"/>
            <a:ext cx="3794760" cy="3930978"/>
          </a:xfrm>
          <a:prstGeom prst="rect">
            <a:avLst/>
          </a:prstGeom>
        </p:spPr>
      </p:pic>
      <p:pic>
        <p:nvPicPr>
          <p:cNvPr id="3" name="Picture 4" descr="A group of people performing on a counter&#10;&#10;Description automatically generated">
            <a:extLst>
              <a:ext uri="{FF2B5EF4-FFF2-40B4-BE49-F238E27FC236}">
                <a16:creationId xmlns:a16="http://schemas.microsoft.com/office/drawing/2014/main" id="{42388723-516D-4368-874F-76BE77620CF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181" r="11846" b="617"/>
          <a:stretch/>
        </p:blipFill>
        <p:spPr>
          <a:xfrm>
            <a:off x="3958303" y="318423"/>
            <a:ext cx="3345211" cy="3932343"/>
          </a:xfrm>
          <a:prstGeom prst="rect">
            <a:avLst/>
          </a:prstGeom>
        </p:spPr>
      </p:pic>
      <p:pic>
        <p:nvPicPr>
          <p:cNvPr id="2" name="Picture 2" descr="A group of people sitting posing for the camera&#10;&#10;Description automatically generated">
            <a:extLst>
              <a:ext uri="{FF2B5EF4-FFF2-40B4-BE49-F238E27FC236}">
                <a16:creationId xmlns:a16="http://schemas.microsoft.com/office/drawing/2014/main" id="{56C1FA5B-1214-4C7C-B879-DF9F678D917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777" t="-212" r="4319" b="531"/>
          <a:stretch/>
        </p:blipFill>
        <p:spPr>
          <a:xfrm>
            <a:off x="7407086" y="322599"/>
            <a:ext cx="4712021" cy="3918380"/>
          </a:xfrm>
          <a:prstGeom prst="rect">
            <a:avLst/>
          </a:prstGeom>
        </p:spPr>
      </p:pic>
      <p:cxnSp>
        <p:nvCxnSpPr>
          <p:cNvPr id="27" name="Straight Connector 11">
            <a:extLst>
              <a:ext uri="{FF2B5EF4-FFF2-40B4-BE49-F238E27FC236}">
                <a16:creationId xmlns:a16="http://schemas.microsoft.com/office/drawing/2014/main" id="{60188E89-AF78-40F6-B787-E9BD9C6256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5778706"/>
            <a:ext cx="9144000" cy="0"/>
          </a:xfrm>
          <a:prstGeom prst="line">
            <a:avLst/>
          </a:prstGeom>
          <a:ln w="19050">
            <a:solidFill>
              <a:srgbClr val="B28C5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18728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33</TotalTime>
  <Words>278</Words>
  <Application>Microsoft Office PowerPoint</Application>
  <PresentationFormat>Widescreen</PresentationFormat>
  <Paragraphs>35</Paragraphs>
  <Slides>9</Slides>
  <Notes>0</Notes>
  <HiddenSlides>0</HiddenSlides>
  <MMClips>2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Russian Slavic Central Asian Students Association (RSCA)</vt:lpstr>
      <vt:lpstr>Who We Are</vt:lpstr>
      <vt:lpstr>Examples of Events Held in the Past</vt:lpstr>
      <vt:lpstr>Some Events Planned for This Year</vt:lpstr>
      <vt:lpstr>Eboard Structure</vt:lpstr>
      <vt:lpstr>RSCA Barbecue 2019</vt:lpstr>
      <vt:lpstr>Pirozhki and Pelmeni</vt:lpstr>
      <vt:lpstr>Russian Music Festival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Aron, Ashley M</cp:lastModifiedBy>
  <cp:revision>364</cp:revision>
  <dcterms:created xsi:type="dcterms:W3CDTF">2020-09-16T01:33:59Z</dcterms:created>
  <dcterms:modified xsi:type="dcterms:W3CDTF">2021-01-09T01:28:06Z</dcterms:modified>
</cp:coreProperties>
</file>