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60" r:id="rId3"/>
    <p:sldId id="261" r:id="rId4"/>
    <p:sldId id="262" r:id="rId5"/>
    <p:sldId id="264" r:id="rId6"/>
    <p:sldId id="265" r:id="rId7"/>
    <p:sldId id="266" r:id="rId8"/>
    <p:sldId id="267" r:id="rId9"/>
    <p:sldId id="258" r:id="rId10"/>
    <p:sldId id="268" r:id="rId11"/>
    <p:sldId id="269" r:id="rId12"/>
    <p:sldId id="270" r:id="rId13"/>
    <p:sldId id="271" r:id="rId14"/>
    <p:sldId id="272" r:id="rId15"/>
    <p:sldId id="259" r:id="rId16"/>
    <p:sldId id="273" r:id="rId17"/>
    <p:sldId id="274" r:id="rId18"/>
    <p:sldId id="275" r:id="rId19"/>
    <p:sldId id="276" r:id="rId20"/>
    <p:sldId id="278" r:id="rId21"/>
    <p:sldId id="277" r:id="rId22"/>
    <p:sldId id="284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5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4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BE49B-F151-2345-B235-156AA1D735E7}" type="datetimeFigureOut">
              <a:rPr lang="en-US" smtClean="0"/>
              <a:t>7/20/20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FB802-34D7-DE48-9FA1-DEA26B15B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26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War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Leaning to one side (1949-1958)</a:t>
            </a:r>
          </a:p>
          <a:p>
            <a:r>
              <a:rPr lang="en-US" dirty="0"/>
              <a:t>The Sino-Soviet Split (1958-1960)</a:t>
            </a:r>
          </a:p>
          <a:p>
            <a:r>
              <a:rPr lang="en-US" dirty="0"/>
              <a:t>Dual Adversaries (1960-1971)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231781-9308-FB4B-B9DD-A76250FB25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19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096"/>
    </mc:Choice>
    <mc:Fallback>
      <p:transition spd="slow" advTm="309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04" y="716990"/>
            <a:ext cx="7044393" cy="52096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DB8110-CCE4-5F40-9017-D06F1C457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7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356"/>
    </mc:Choice>
    <mc:Fallback>
      <p:transition spd="slow" advTm="117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889000"/>
            <a:ext cx="8890000" cy="5080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F5C890-DA94-B447-A3FE-734E89299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4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401"/>
    </mc:Choice>
    <mc:Fallback>
      <p:transition spd="slow" advTm="209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0"/>
            <a:ext cx="854106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32ED54-A688-D343-8A71-8B26E92CA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4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88"/>
    </mc:Choice>
    <mc:Fallback>
      <p:transition spd="slow" advTm="109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651000"/>
            <a:ext cx="6858000" cy="3556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B70182-A33A-3143-9CC2-1C22EACD2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4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67"/>
    </mc:Choice>
    <mc:Fallback>
      <p:transition spd="slow" advTm="64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900" y="0"/>
            <a:ext cx="439227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709912D-C62D-BB4E-B7E2-EF1789962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4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98"/>
    </mc:Choice>
    <mc:Fallback>
      <p:transition spd="slow" advTm="89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War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Leaning to one side (1949-1958)</a:t>
            </a:r>
          </a:p>
          <a:p>
            <a:r>
              <a:rPr lang="en-US" dirty="0"/>
              <a:t>The Sino-Soviet Split (1958-1960)</a:t>
            </a:r>
          </a:p>
          <a:p>
            <a:r>
              <a:rPr lang="en-US" dirty="0"/>
              <a:t>Dual Adversaries (1960-1971)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700427-76F8-1443-8B69-DEE1F94100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801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9"/>
    </mc:Choice>
    <mc:Fallback>
      <p:transition spd="slow" advTm="6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0" y="1536700"/>
            <a:ext cx="2794000" cy="378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A7F3E0C-87DF-BF4C-9780-1A584FB12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8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81"/>
    </mc:Choice>
    <mc:Fallback>
      <p:transition spd="slow" advTm="26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673100"/>
            <a:ext cx="8902700" cy="5511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72D318-6CF7-1D44-9008-07DA07A03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5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10"/>
    </mc:Choice>
    <mc:Fallback>
      <p:transition spd="slow" advTm="102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206500"/>
            <a:ext cx="7620000" cy="4445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5EA3BE-07CB-434B-B43A-0B6C0AE5C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04"/>
    </mc:Choice>
    <mc:Fallback>
      <p:transition spd="slow" advTm="47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0" y="381000"/>
            <a:ext cx="7734300" cy="6096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B92661-FD3F-7946-A29E-1206EF052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15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10"/>
    </mc:Choice>
    <mc:Fallback>
      <p:transition spd="slow" advTm="27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0" y="1295400"/>
            <a:ext cx="6350000" cy="4254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E8F0E0-640C-9C41-87C5-981CC5A47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7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536"/>
    </mc:Choice>
    <mc:Fallback>
      <p:transition spd="slow" advTm="92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5500"/>
            <a:ext cx="9144000" cy="5190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5500"/>
            <a:ext cx="9144000" cy="5190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5500"/>
            <a:ext cx="9144000" cy="5190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787" y="757628"/>
            <a:ext cx="7718413" cy="533428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6A73CA-5035-5444-AC12-2FB21FE53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4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94"/>
    </mc:Choice>
    <mc:Fallback>
      <p:transition spd="slow" advTm="17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77" y="609600"/>
            <a:ext cx="7221995" cy="534427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A511DD-FA88-904E-A9C7-E3B170E82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2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78"/>
    </mc:Choice>
    <mc:Fallback>
      <p:transition spd="slow" advTm="19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206500"/>
            <a:ext cx="7620000" cy="4445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5C478C-100E-774A-BB13-5DE239CD8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54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18"/>
    </mc:Choice>
    <mc:Fallback>
      <p:transition spd="slow" advTm="71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86" y="753214"/>
            <a:ext cx="6894588" cy="523988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D3E6FC-A9C1-8A40-BCAC-2495E1DD8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6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16"/>
    </mc:Choice>
    <mc:Fallback>
      <p:transition spd="slow" advTm="4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797" y="709619"/>
            <a:ext cx="6244894" cy="494058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1285CB-3B67-0E41-B6C9-E473BC0E8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69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55"/>
    </mc:Choice>
    <mc:Fallback>
      <p:transition spd="slow" advTm="67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3900"/>
            <a:ext cx="9144000" cy="538912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0A1C1B-6EC6-1142-AA07-96DF46E2E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7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22"/>
    </mc:Choice>
    <mc:Fallback>
      <p:transition spd="slow" advTm="87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300"/>
            <a:ext cx="9144000" cy="63665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6BEFA0-8B6F-2844-9ED5-98C7EA726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42"/>
    </mc:Choice>
    <mc:Fallback>
      <p:transition spd="slow" advTm="62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500"/>
            <a:ext cx="9144000" cy="67133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8E5F64-6906-0942-8F99-440A7E1C0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77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51"/>
    </mc:Choice>
    <mc:Fallback>
      <p:transition spd="slow" advTm="76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0" y="317500"/>
            <a:ext cx="6985000" cy="6223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B52DAD-6708-1C43-A6B2-9860021A7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6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553"/>
    </mc:Choice>
    <mc:Fallback>
      <p:transition spd="slow" advTm="15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277" y="201244"/>
            <a:ext cx="4327752" cy="64822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FADFED-DC9C-194D-BEC5-303A4698E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2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39"/>
    </mc:Choice>
    <mc:Fallback>
      <p:transition spd="slow" advTm="10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0"/>
            <a:ext cx="9144000" cy="59376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637345-7370-C44D-9B76-DEF4A283B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04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524"/>
    </mc:Choice>
    <mc:Fallback>
      <p:transition spd="slow" advTm="225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77" y="561091"/>
            <a:ext cx="8536204" cy="57056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0EFF2E-79AB-5147-B624-8EF2F154B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6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935"/>
    </mc:Choice>
    <mc:Fallback>
      <p:transition spd="slow" advTm="249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0900"/>
            <a:ext cx="9144000" cy="51455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6A62E7-5E91-004B-BFC5-B8DA14E3F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374"/>
    </mc:Choice>
    <mc:Fallback>
      <p:transition spd="slow" advTm="224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12" y="762416"/>
            <a:ext cx="6912095" cy="520986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150BAB-6343-5B4B-86D8-9CB24FF4F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9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666"/>
    </mc:Choice>
    <mc:Fallback>
      <p:transition spd="slow" advTm="184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War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Leaning to one side (1949-1958)</a:t>
            </a:r>
          </a:p>
          <a:p>
            <a:r>
              <a:rPr lang="en-US" dirty="0"/>
              <a:t>The Sino-Soviet Split (1958-1960)</a:t>
            </a:r>
          </a:p>
          <a:p>
            <a:r>
              <a:rPr lang="en-US" dirty="0"/>
              <a:t>Dual Adversaries (1960-1971)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0477F5-DD9D-7B49-80EA-B07EA6E414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801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01"/>
    </mc:Choice>
    <mc:Fallback>
      <p:transition spd="slow" advTm="10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128</TotalTime>
  <Words>63</Words>
  <Application>Microsoft Macintosh PowerPoint</Application>
  <PresentationFormat>On-screen Show (4:3)</PresentationFormat>
  <Paragraphs>12</Paragraphs>
  <Slides>27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 Black </vt:lpstr>
      <vt:lpstr>Cold War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Cold War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Cold War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Beckley</dc:creator>
  <cp:lastModifiedBy>Beckley, Michael Charles</cp:lastModifiedBy>
  <cp:revision>7</cp:revision>
  <dcterms:created xsi:type="dcterms:W3CDTF">2015-02-04T03:25:20Z</dcterms:created>
  <dcterms:modified xsi:type="dcterms:W3CDTF">2020-07-21T00:04:37Z</dcterms:modified>
</cp:coreProperties>
</file>