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60" r:id="rId3"/>
    <p:sldId id="261" r:id="rId4"/>
    <p:sldId id="262" r:id="rId5"/>
    <p:sldId id="264" r:id="rId6"/>
    <p:sldId id="265" r:id="rId7"/>
    <p:sldId id="266" r:id="rId8"/>
    <p:sldId id="267" r:id="rId9"/>
    <p:sldId id="258" r:id="rId10"/>
    <p:sldId id="268" r:id="rId11"/>
    <p:sldId id="269" r:id="rId12"/>
    <p:sldId id="270" r:id="rId13"/>
    <p:sldId id="271" r:id="rId14"/>
    <p:sldId id="272" r:id="rId15"/>
    <p:sldId id="259" r:id="rId16"/>
    <p:sldId id="273" r:id="rId17"/>
    <p:sldId id="274" r:id="rId18"/>
    <p:sldId id="275" r:id="rId19"/>
    <p:sldId id="276" r:id="rId20"/>
    <p:sldId id="278" r:id="rId21"/>
    <p:sldId id="277" r:id="rId22"/>
    <p:sldId id="284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45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BE49B-F151-2345-B235-156AA1D735E7}" type="datetimeFigureOut">
              <a:rPr lang="en-US" smtClean="0"/>
              <a:t>7/20/20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FB802-34D7-DE48-9FA1-DEA26B15B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26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7/20/20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War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Leaning to one side (1949-1958)</a:t>
            </a:r>
          </a:p>
          <a:p>
            <a:r>
              <a:rPr lang="en-US" dirty="0"/>
              <a:t>The Sino-Soviet Split (1958-1960)</a:t>
            </a:r>
          </a:p>
          <a:p>
            <a:r>
              <a:rPr lang="en-US" dirty="0"/>
              <a:t>Dual Adversaries (1960-1971)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4231781-9308-FB4B-B9DD-A76250FB253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619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096"/>
    </mc:Choice>
    <mc:Fallback>
      <p:transition spd="slow" advTm="309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604" y="716990"/>
            <a:ext cx="7044393" cy="520968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7DB8110-CCE4-5F40-9017-D06F1C4571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7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356"/>
    </mc:Choice>
    <mc:Fallback>
      <p:transition spd="slow" advTm="117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889000"/>
            <a:ext cx="8890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8F5C890-DA94-B447-A3FE-734E892993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44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401"/>
    </mc:Choice>
    <mc:Fallback>
      <p:transition spd="slow" advTm="209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0" y="0"/>
            <a:ext cx="8541063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932ED54-A688-D343-8A71-8B26E92CA5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4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888"/>
    </mc:Choice>
    <mc:Fallback>
      <p:transition spd="slow" advTm="109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651000"/>
            <a:ext cx="6858000" cy="3556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EB70182-A33A-3143-9CC2-1C22EACD26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44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767"/>
    </mc:Choice>
    <mc:Fallback>
      <p:transition spd="slow" advTm="64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900" y="0"/>
            <a:ext cx="4392270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709912D-C62D-BB4E-B7E2-EF1789962B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46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898"/>
    </mc:Choice>
    <mc:Fallback>
      <p:transition spd="slow" advTm="89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War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Leaning to one side (1949-1958)</a:t>
            </a:r>
          </a:p>
          <a:p>
            <a:r>
              <a:rPr lang="en-US" dirty="0"/>
              <a:t>The Sino-Soviet Split (1958-1960)</a:t>
            </a:r>
          </a:p>
          <a:p>
            <a:r>
              <a:rPr lang="en-US" dirty="0"/>
              <a:t>Dual Adversaries (1960-1971)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6700427-76F8-1443-8B69-DEE1F94100F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8017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49"/>
    </mc:Choice>
    <mc:Fallback>
      <p:transition spd="slow" advTm="6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000" y="1536700"/>
            <a:ext cx="2794000" cy="3784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A7F3E0C-87DF-BF4C-9780-1A584FB12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84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81"/>
    </mc:Choice>
    <mc:Fallback>
      <p:transition spd="slow" advTm="26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673100"/>
            <a:ext cx="8902700" cy="55118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972D318-6CF7-1D44-9008-07DA07A035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56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710"/>
    </mc:Choice>
    <mc:Fallback>
      <p:transition spd="slow" advTm="102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206500"/>
            <a:ext cx="7620000" cy="4445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75EA3BE-07CB-434B-B43A-0B6C0AE5C3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91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504"/>
    </mc:Choice>
    <mc:Fallback>
      <p:transition spd="slow" advTm="47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381000"/>
            <a:ext cx="7734300" cy="6096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BB92661-FD3F-7946-A29E-1206EF052F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15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810"/>
    </mc:Choice>
    <mc:Fallback>
      <p:transition spd="slow" advTm="27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0" y="1295400"/>
            <a:ext cx="6350000" cy="4254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FE8F0E0-640C-9C41-87C5-981CC5A47B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73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536"/>
    </mc:Choice>
    <mc:Fallback>
      <p:transition spd="slow" advTm="92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25500"/>
            <a:ext cx="9144000" cy="51907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25500"/>
            <a:ext cx="9144000" cy="51907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25500"/>
            <a:ext cx="9144000" cy="5190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787" y="757628"/>
            <a:ext cx="7718413" cy="5334281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56A73CA-5035-5444-AC12-2FB21FE53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47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994"/>
    </mc:Choice>
    <mc:Fallback>
      <p:transition spd="slow" advTm="17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777" y="609600"/>
            <a:ext cx="7221995" cy="534427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BA511DD-FA88-904E-A9C7-E3B170E82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21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078"/>
    </mc:Choice>
    <mc:Fallback>
      <p:transition spd="slow" advTm="19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206500"/>
            <a:ext cx="7620000" cy="4445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A5C478C-100E-774A-BB13-5DE239CD82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54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118"/>
    </mc:Choice>
    <mc:Fallback>
      <p:transition spd="slow" advTm="71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86" y="753214"/>
            <a:ext cx="6894588" cy="523988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AD3E6FC-A9C1-8A40-BCAC-2495E1DD8A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65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016"/>
    </mc:Choice>
    <mc:Fallback>
      <p:transition spd="slow" advTm="43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797" y="709619"/>
            <a:ext cx="6244894" cy="494058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F1285CB-3B67-0E41-B6C9-E473BC0E8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69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755"/>
    </mc:Choice>
    <mc:Fallback>
      <p:transition spd="slow" advTm="67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23900"/>
            <a:ext cx="9144000" cy="538912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50A1C1B-6EC6-1142-AA07-96DF46E2E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77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522"/>
    </mc:Choice>
    <mc:Fallback>
      <p:transition spd="slow" advTm="87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1300"/>
            <a:ext cx="9144000" cy="636651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76BEFA0-8B6F-2844-9ED5-98C7EA7265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242"/>
    </mc:Choice>
    <mc:Fallback>
      <p:transition spd="slow" advTm="622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00"/>
            <a:ext cx="9144000" cy="671331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C8E5F64-6906-0942-8F99-440A7E1C0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77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551"/>
    </mc:Choice>
    <mc:Fallback>
      <p:transition spd="slow" advTm="76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" y="317500"/>
            <a:ext cx="6985000" cy="6223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EB52DAD-6708-1C43-A6B2-9860021A7B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6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553"/>
    </mc:Choice>
    <mc:Fallback>
      <p:transition spd="slow" advTm="153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277" y="201244"/>
            <a:ext cx="4327752" cy="648226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9FADFED-DC9C-194D-BEC5-303A4698EE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721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939"/>
    </mc:Choice>
    <mc:Fallback>
      <p:transition spd="slow" advTm="103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200"/>
            <a:ext cx="9144000" cy="593766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4637345-7370-C44D-9B76-DEF4A283B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04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524"/>
    </mc:Choice>
    <mc:Fallback>
      <p:transition spd="slow" advTm="225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77" y="561091"/>
            <a:ext cx="8536204" cy="570566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C0EFF2E-79AB-5147-B624-8EF2F154BC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69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9935"/>
    </mc:Choice>
    <mc:Fallback>
      <p:transition spd="slow" advTm="249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0900"/>
            <a:ext cx="9144000" cy="514550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D6A62E7-5E91-004B-BFC5-B8DA14E3F6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5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374"/>
    </mc:Choice>
    <mc:Fallback>
      <p:transition spd="slow" advTm="224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2" y="762416"/>
            <a:ext cx="6912095" cy="520986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5150BAB-6343-5B4B-86D8-9CB24FF4F5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97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666"/>
    </mc:Choice>
    <mc:Fallback>
      <p:transition spd="slow" advTm="184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War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Leaning to one side (1949-1958)</a:t>
            </a:r>
          </a:p>
          <a:p>
            <a:r>
              <a:rPr lang="en-US" dirty="0"/>
              <a:t>The Sino-Soviet Split (1958-1960)</a:t>
            </a:r>
          </a:p>
          <a:p>
            <a:r>
              <a:rPr lang="en-US" dirty="0"/>
              <a:t>Dual Adversaries (1960-1971)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E0477F5-DD9D-7B49-80EA-B07EA6E4142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8017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01"/>
    </mc:Choice>
    <mc:Fallback>
      <p:transition spd="slow" advTm="10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6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128</TotalTime>
  <Words>63</Words>
  <Application>Microsoft Macintosh PowerPoint</Application>
  <PresentationFormat>On-screen Show (4:3)</PresentationFormat>
  <Paragraphs>12</Paragraphs>
  <Slides>27</Slides>
  <Notes>0</Notes>
  <HiddenSlides>0</HiddenSlides>
  <MMClips>27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 Black </vt:lpstr>
      <vt:lpstr>Cold War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Cold War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Cold War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Beckley</dc:creator>
  <cp:lastModifiedBy>Beckley, Michael Charles</cp:lastModifiedBy>
  <cp:revision>7</cp:revision>
  <dcterms:created xsi:type="dcterms:W3CDTF">2015-02-04T03:25:20Z</dcterms:created>
  <dcterms:modified xsi:type="dcterms:W3CDTF">2020-07-21T00:04:37Z</dcterms:modified>
</cp:coreProperties>
</file>