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84" r:id="rId2"/>
  </p:sldIdLst>
  <p:sldSz cx="9144000" cy="5715000" type="screen16x1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1pPr>
    <a:lvl2pPr marL="0" marR="0" indent="356615"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2pPr>
    <a:lvl3pPr marL="0" marR="0" indent="713231"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3pPr>
    <a:lvl4pPr marL="0" marR="0" indent="1069847"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4pPr>
    <a:lvl5pPr marL="0" marR="0" indent="1426463"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5pPr>
    <a:lvl6pPr marL="0" marR="0" indent="1783079"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6pPr>
    <a:lvl7pPr marL="0" marR="0" indent="2139695"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7pPr>
    <a:lvl8pPr marL="0" marR="0" indent="2496311"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8pPr>
    <a:lvl9pPr marL="0" marR="0" indent="2852927"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4F8E40"/>
    <a:srgbClr val="6600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chemeClr val="accent6"/>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rgbClr val="CADFD8"/>
          </a:solidFill>
        </a:fill>
      </a:tcStyle>
    </a:wholeTbl>
    <a:band2H>
      <a:tcTxStyle/>
      <a:tcStyle>
        <a:tcBdr/>
        <a:fill>
          <a:solidFill>
            <a:srgbClr val="E7F0ED"/>
          </a:solidFill>
        </a:fill>
      </a:tcStyle>
    </a:band2H>
    <a:firstCol>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1"/>
          </a:solidFill>
        </a:fill>
      </a:tcStyle>
    </a:firstCol>
    <a:la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381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1"/>
          </a:solidFill>
        </a:fill>
      </a:tcStyle>
    </a:lastRow>
    <a:fir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381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1"/>
          </a:solidFill>
        </a:fill>
      </a:tcStyle>
    </a:firstRow>
  </a:tblStyle>
  <a:tblStyle styleId="{C7B018BB-80A7-4F77-B60F-C8B233D01FF8}" styleName="">
    <a:tblBg/>
    <a:wholeTbl>
      <a:tcTxStyle b="on" i="on">
        <a:font>
          <a:latin typeface="Calibri"/>
          <a:ea typeface="Calibri"/>
          <a:cs typeface="Calibri"/>
        </a:font>
        <a:schemeClr val="accent6"/>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rgbClr val="FBDECA"/>
          </a:solidFill>
        </a:fill>
      </a:tcStyle>
    </a:wholeTbl>
    <a:band2H>
      <a:tcTxStyle/>
      <a:tcStyle>
        <a:tcBdr/>
        <a:fill>
          <a:solidFill>
            <a:srgbClr val="FDEFE7"/>
          </a:solidFill>
        </a:fill>
      </a:tcStyle>
    </a:band2H>
    <a:firstCol>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3"/>
          </a:solidFill>
        </a:fill>
      </a:tcStyle>
    </a:firstCol>
    <a:la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381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3"/>
          </a:solidFill>
        </a:fill>
      </a:tcStyle>
    </a:lastRow>
    <a:fir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381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3"/>
          </a:solidFill>
        </a:fill>
      </a:tcStyle>
    </a:firstRow>
  </a:tblStyle>
  <a:tblStyle styleId="{EEE7283C-3CF3-47DC-8721-378D4A62B228}" styleName="">
    <a:tblBg/>
    <a:wholeTbl>
      <a:tcTxStyle b="on" i="on">
        <a:font>
          <a:latin typeface="Calibri"/>
          <a:ea typeface="Calibri"/>
          <a:cs typeface="Calibri"/>
        </a:font>
        <a:schemeClr val="accent6"/>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wholeTbl>
    <a:band2H>
      <a:tcTxStyle/>
      <a:tcStyle>
        <a:tcBdr/>
        <a:fill>
          <a:solidFill>
            <a:srgbClr val="FEFEFE"/>
          </a:solidFill>
        </a:fill>
      </a:tcStyle>
    </a:band2H>
    <a:firstCol>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firstCol>
    <a:la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381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lastRow>
    <a:fir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381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firstRow>
  </a:tblStyle>
  <a:tblStyle styleId="{CF821DB8-F4EB-4A41-A1BA-3FCAFE7338EE}" styleName="">
    <a:tblBg/>
    <a:wholeTbl>
      <a:tcTxStyle b="on" i="on">
        <a:font>
          <a:latin typeface="Calibri"/>
          <a:ea typeface="Calibri"/>
          <a:cs typeface="Calibri"/>
        </a:font>
        <a:schemeClr val="accent6"/>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EFEFE"/>
          </a:solidFill>
        </a:fill>
      </a:tcStyle>
    </a:wholeTbl>
    <a:band2H>
      <a:tcTxStyle/>
      <a:tcStyle>
        <a:tcBdr/>
        <a:fill>
          <a:solidFill>
            <a:srgbClr val="297F9D"/>
          </a:solidFill>
        </a:fill>
      </a:tcStyle>
    </a:band2H>
    <a:firstCol>
      <a:tcTxStyle b="on" i="on">
        <a:font>
          <a:latin typeface="Calibri"/>
          <a:ea typeface="Calibri"/>
          <a:cs typeface="Calibri"/>
        </a:font>
        <a:srgbClr val="297F9D"/>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Calibri"/>
          <a:ea typeface="Calibri"/>
          <a:cs typeface="Calibri"/>
        </a:font>
        <a:schemeClr val="accent6"/>
      </a:tcTxStyle>
      <a:tcStyle>
        <a:tcBdr>
          <a:left>
            <a:ln w="12700" cap="flat">
              <a:noFill/>
              <a:miter lim="400000"/>
            </a:ln>
          </a:left>
          <a:right>
            <a:ln w="12700" cap="flat">
              <a:noFill/>
              <a:miter lim="400000"/>
            </a:ln>
          </a:right>
          <a:top>
            <a:ln w="50800" cap="flat">
              <a:solidFill>
                <a:schemeClr val="accent6"/>
              </a:solidFill>
              <a:prstDash val="solid"/>
              <a:bevel/>
            </a:ln>
          </a:top>
          <a:bottom>
            <a:ln w="25400" cap="flat">
              <a:solidFill>
                <a:schemeClr val="accent6"/>
              </a:solidFill>
              <a:prstDash val="solid"/>
              <a:bevel/>
            </a:ln>
          </a:bottom>
          <a:insideH>
            <a:ln w="12700" cap="flat">
              <a:noFill/>
              <a:miter lim="400000"/>
            </a:ln>
          </a:insideH>
          <a:insideV>
            <a:ln w="12700" cap="flat">
              <a:noFill/>
              <a:miter lim="400000"/>
            </a:ln>
          </a:insideV>
        </a:tcBdr>
        <a:fill>
          <a:solidFill>
            <a:srgbClr val="297F9D"/>
          </a:solidFill>
        </a:fill>
      </a:tcStyle>
    </a:lastRow>
    <a:firstRow>
      <a:tcTxStyle b="on" i="on">
        <a:font>
          <a:latin typeface="Calibri"/>
          <a:ea typeface="Calibri"/>
          <a:cs typeface="Calibri"/>
        </a:font>
        <a:srgbClr val="297F9D"/>
      </a:tcTxStyle>
      <a:tcStyle>
        <a:tcBdr>
          <a:left>
            <a:ln w="12700" cap="flat">
              <a:noFill/>
              <a:miter lim="400000"/>
            </a:ln>
          </a:left>
          <a:right>
            <a:ln w="12700" cap="flat">
              <a:noFill/>
              <a:miter lim="400000"/>
            </a:ln>
          </a:right>
          <a:top>
            <a:ln w="25400" cap="flat">
              <a:solidFill>
                <a:schemeClr val="accent6"/>
              </a:solidFill>
              <a:prstDash val="solid"/>
              <a:bevel/>
            </a:ln>
          </a:top>
          <a:bottom>
            <a:ln w="25400" cap="flat">
              <a:solidFill>
                <a:schemeClr val="accent6"/>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Calibri"/>
          <a:ea typeface="Calibri"/>
          <a:cs typeface="Calibri"/>
        </a:font>
        <a:schemeClr val="accent6"/>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wholeTbl>
    <a:band2H>
      <a:tcTxStyle/>
      <a:tcStyle>
        <a:tcBdr/>
        <a:fill>
          <a:solidFill>
            <a:srgbClr val="FEFEFE"/>
          </a:solidFill>
        </a:fill>
      </a:tcStyle>
    </a:band2H>
    <a:firstCol>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firstCol>
    <a:la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38100" cap="flat">
              <a:solidFill>
                <a:srgbClr val="297F9D"/>
              </a:solidFill>
              <a:prstDash val="solid"/>
              <a:bevel/>
            </a:ln>
          </a:top>
          <a:bottom>
            <a:ln w="127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lastRow>
    <a:firstRow>
      <a:tcTxStyle b="on" i="on">
        <a:font>
          <a:latin typeface="Calibri"/>
          <a:ea typeface="Calibri"/>
          <a:cs typeface="Calibri"/>
        </a:font>
        <a:srgbClr val="297F9D"/>
      </a:tcTxStyle>
      <a:tcStyle>
        <a:tcBdr>
          <a:left>
            <a:ln w="12700" cap="flat">
              <a:solidFill>
                <a:srgbClr val="297F9D"/>
              </a:solidFill>
              <a:prstDash val="solid"/>
              <a:bevel/>
            </a:ln>
          </a:left>
          <a:right>
            <a:ln w="12700" cap="flat">
              <a:solidFill>
                <a:srgbClr val="297F9D"/>
              </a:solidFill>
              <a:prstDash val="solid"/>
              <a:bevel/>
            </a:ln>
          </a:right>
          <a:top>
            <a:ln w="12700" cap="flat">
              <a:solidFill>
                <a:srgbClr val="297F9D"/>
              </a:solidFill>
              <a:prstDash val="solid"/>
              <a:bevel/>
            </a:ln>
          </a:top>
          <a:bottom>
            <a:ln w="38100" cap="flat">
              <a:solidFill>
                <a:srgbClr val="297F9D"/>
              </a:solidFill>
              <a:prstDash val="solid"/>
              <a:bevel/>
            </a:ln>
          </a:bottom>
          <a:insideH>
            <a:ln w="12700" cap="flat">
              <a:solidFill>
                <a:srgbClr val="297F9D"/>
              </a:solidFill>
              <a:prstDash val="solid"/>
              <a:bevel/>
            </a:ln>
          </a:insideH>
          <a:insideV>
            <a:ln w="12700" cap="flat">
              <a:solidFill>
                <a:srgbClr val="297F9D"/>
              </a:solidFill>
              <a:prstDash val="solid"/>
              <a:bevel/>
            </a:ln>
          </a:insideV>
        </a:tcBdr>
        <a:fill>
          <a:solidFill>
            <a:schemeClr val="accent6"/>
          </a:solidFill>
        </a:fill>
      </a:tcStyle>
    </a:firstRow>
  </a:tblStyle>
  <a:tblStyle styleId="{2708684C-4D16-4618-839F-0558EEFCDFE6}" styleName="">
    <a:tblBg/>
    <a:wholeTbl>
      <a:tcTxStyle b="on" i="on">
        <a:font>
          <a:latin typeface="Calibri"/>
          <a:ea typeface="Calibri"/>
          <a:cs typeface="Calibri"/>
        </a:font>
        <a:schemeClr val="accent6"/>
      </a:tcTxStyle>
      <a:tcStyle>
        <a:tcBdr>
          <a:left>
            <a:ln w="12700" cap="flat">
              <a:solidFill>
                <a:schemeClr val="accent6"/>
              </a:solidFill>
              <a:prstDash val="solid"/>
              <a:bevel/>
            </a:ln>
          </a:left>
          <a:right>
            <a:ln w="12700" cap="flat">
              <a:solidFill>
                <a:schemeClr val="accent6"/>
              </a:solidFill>
              <a:prstDash val="solid"/>
              <a:bevel/>
            </a:ln>
          </a:right>
          <a:top>
            <a:ln w="12700" cap="flat">
              <a:solidFill>
                <a:schemeClr val="accent6"/>
              </a:solidFill>
              <a:prstDash val="solid"/>
              <a:bevel/>
            </a:ln>
          </a:top>
          <a:bottom>
            <a:ln w="12700" cap="flat">
              <a:solidFill>
                <a:schemeClr val="accent6"/>
              </a:solidFill>
              <a:prstDash val="solid"/>
              <a:bevel/>
            </a:ln>
          </a:bottom>
          <a:insideH>
            <a:ln w="12700" cap="flat">
              <a:solidFill>
                <a:schemeClr val="accent6"/>
              </a:solidFill>
              <a:prstDash val="solid"/>
              <a:bevel/>
            </a:ln>
          </a:insideH>
          <a:insideV>
            <a:ln w="12700" cap="flat">
              <a:solidFill>
                <a:schemeClr val="accent6"/>
              </a:solidFill>
              <a:prstDash val="solid"/>
              <a:bevel/>
            </a:ln>
          </a:insideV>
        </a:tcBdr>
        <a:fill>
          <a:solidFill>
            <a:schemeClr val="accent6">
              <a:alpha val="20000"/>
            </a:schemeClr>
          </a:solidFill>
        </a:fill>
      </a:tcStyle>
    </a:wholeTbl>
    <a:band2H>
      <a:tcTxStyle/>
      <a:tcStyle>
        <a:tcBdr/>
        <a:fill>
          <a:solidFill>
            <a:schemeClr val="accent6">
              <a:lumOff val="1960"/>
            </a:schemeClr>
          </a:solidFill>
        </a:fill>
      </a:tcStyle>
    </a:band2H>
    <a:firstCol>
      <a:tcTxStyle b="on" i="on">
        <a:font>
          <a:latin typeface="Calibri"/>
          <a:ea typeface="Calibri"/>
          <a:cs typeface="Calibri"/>
        </a:font>
        <a:schemeClr val="accent6"/>
      </a:tcTxStyle>
      <a:tcStyle>
        <a:tcBdr>
          <a:left>
            <a:ln w="12700" cap="flat">
              <a:solidFill>
                <a:schemeClr val="accent6"/>
              </a:solidFill>
              <a:prstDash val="solid"/>
              <a:bevel/>
            </a:ln>
          </a:left>
          <a:right>
            <a:ln w="12700" cap="flat">
              <a:solidFill>
                <a:schemeClr val="accent6"/>
              </a:solidFill>
              <a:prstDash val="solid"/>
              <a:bevel/>
            </a:ln>
          </a:right>
          <a:top>
            <a:ln w="12700" cap="flat">
              <a:solidFill>
                <a:schemeClr val="accent6"/>
              </a:solidFill>
              <a:prstDash val="solid"/>
              <a:bevel/>
            </a:ln>
          </a:top>
          <a:bottom>
            <a:ln w="12700" cap="flat">
              <a:solidFill>
                <a:schemeClr val="accent6"/>
              </a:solidFill>
              <a:prstDash val="solid"/>
              <a:bevel/>
            </a:ln>
          </a:bottom>
          <a:insideH>
            <a:ln w="12700" cap="flat">
              <a:solidFill>
                <a:schemeClr val="accent6"/>
              </a:solidFill>
              <a:prstDash val="solid"/>
              <a:bevel/>
            </a:ln>
          </a:insideH>
          <a:insideV>
            <a:ln w="12700" cap="flat">
              <a:solidFill>
                <a:schemeClr val="accent6"/>
              </a:solidFill>
              <a:prstDash val="solid"/>
              <a:bevel/>
            </a:ln>
          </a:insideV>
        </a:tcBdr>
        <a:fill>
          <a:solidFill>
            <a:schemeClr val="accent6">
              <a:alpha val="20000"/>
            </a:schemeClr>
          </a:solidFill>
        </a:fill>
      </a:tcStyle>
    </a:firstCol>
    <a:lastRow>
      <a:tcTxStyle b="on" i="on">
        <a:font>
          <a:latin typeface="Calibri"/>
          <a:ea typeface="Calibri"/>
          <a:cs typeface="Calibri"/>
        </a:font>
        <a:schemeClr val="accent6"/>
      </a:tcTxStyle>
      <a:tcStyle>
        <a:tcBdr>
          <a:left>
            <a:ln w="12700" cap="flat">
              <a:solidFill>
                <a:schemeClr val="accent6"/>
              </a:solidFill>
              <a:prstDash val="solid"/>
              <a:bevel/>
            </a:ln>
          </a:left>
          <a:right>
            <a:ln w="12700" cap="flat">
              <a:solidFill>
                <a:schemeClr val="accent6"/>
              </a:solidFill>
              <a:prstDash val="solid"/>
              <a:bevel/>
            </a:ln>
          </a:right>
          <a:top>
            <a:ln w="50800" cap="flat">
              <a:solidFill>
                <a:schemeClr val="accent6"/>
              </a:solidFill>
              <a:prstDash val="solid"/>
              <a:bevel/>
            </a:ln>
          </a:top>
          <a:bottom>
            <a:ln w="12700" cap="flat">
              <a:solidFill>
                <a:schemeClr val="accent6"/>
              </a:solidFill>
              <a:prstDash val="solid"/>
              <a:bevel/>
            </a:ln>
          </a:bottom>
          <a:insideH>
            <a:ln w="12700" cap="flat">
              <a:solidFill>
                <a:schemeClr val="accent6"/>
              </a:solidFill>
              <a:prstDash val="solid"/>
              <a:bevel/>
            </a:ln>
          </a:insideH>
          <a:insideV>
            <a:ln w="12700" cap="flat">
              <a:solidFill>
                <a:schemeClr val="accent6"/>
              </a:solidFill>
              <a:prstDash val="solid"/>
              <a:bevel/>
            </a:ln>
          </a:insideV>
        </a:tcBdr>
        <a:fill>
          <a:noFill/>
        </a:fill>
      </a:tcStyle>
    </a:lastRow>
    <a:firstRow>
      <a:tcTxStyle b="on" i="on">
        <a:font>
          <a:latin typeface="Calibri"/>
          <a:ea typeface="Calibri"/>
          <a:cs typeface="Calibri"/>
        </a:font>
        <a:schemeClr val="accent6"/>
      </a:tcTxStyle>
      <a:tcStyle>
        <a:tcBdr>
          <a:left>
            <a:ln w="12700" cap="flat">
              <a:solidFill>
                <a:schemeClr val="accent6"/>
              </a:solidFill>
              <a:prstDash val="solid"/>
              <a:bevel/>
            </a:ln>
          </a:left>
          <a:right>
            <a:ln w="12700" cap="flat">
              <a:solidFill>
                <a:schemeClr val="accent6"/>
              </a:solidFill>
              <a:prstDash val="solid"/>
              <a:bevel/>
            </a:ln>
          </a:right>
          <a:top>
            <a:ln w="12700" cap="flat">
              <a:solidFill>
                <a:schemeClr val="accent6"/>
              </a:solidFill>
              <a:prstDash val="solid"/>
              <a:bevel/>
            </a:ln>
          </a:top>
          <a:bottom>
            <a:ln w="25400" cap="flat">
              <a:solidFill>
                <a:schemeClr val="accent6"/>
              </a:solidFill>
              <a:prstDash val="solid"/>
              <a:bevel/>
            </a:ln>
          </a:bottom>
          <a:insideH>
            <a:ln w="12700" cap="flat">
              <a:solidFill>
                <a:schemeClr val="accent6"/>
              </a:solidFill>
              <a:prstDash val="solid"/>
              <a:bevel/>
            </a:ln>
          </a:insideH>
          <a:insideV>
            <a:ln w="12700" cap="flat">
              <a:solidFill>
                <a:schemeClr val="accent6"/>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61"/>
    <p:restoredTop sz="94640"/>
  </p:normalViewPr>
  <p:slideViewPr>
    <p:cSldViewPr snapToGrid="0" snapToObjects="1" showGuides="1">
      <p:cViewPr varScale="1">
        <p:scale>
          <a:sx n="128" d="100"/>
          <a:sy n="128" d="100"/>
        </p:scale>
        <p:origin x="216" y="176"/>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Lau" userId="c15094ac0759bbf5" providerId="LiveId" clId="{CC41A79A-2E2B-40BC-A760-EAF3DBEDA613}"/>
    <pc:docChg chg="undo custSel modSld">
      <pc:chgData name="Diana Lau" userId="c15094ac0759bbf5" providerId="LiveId" clId="{CC41A79A-2E2B-40BC-A760-EAF3DBEDA613}" dt="2020-04-27T18:48:14.248" v="137" actId="404"/>
      <pc:docMkLst>
        <pc:docMk/>
      </pc:docMkLst>
      <pc:sldChg chg="addSp delSp modSp">
        <pc:chgData name="Diana Lau" userId="c15094ac0759bbf5" providerId="LiveId" clId="{CC41A79A-2E2B-40BC-A760-EAF3DBEDA613}" dt="2020-04-27T18:48:14.248" v="137" actId="404"/>
        <pc:sldMkLst>
          <pc:docMk/>
          <pc:sldMk cId="136747871" sldId="284"/>
        </pc:sldMkLst>
        <pc:spChg chg="mod">
          <ac:chgData name="Diana Lau" userId="c15094ac0759bbf5" providerId="LiveId" clId="{CC41A79A-2E2B-40BC-A760-EAF3DBEDA613}" dt="2020-04-27T18:48:14.248" v="137" actId="404"/>
          <ac:spMkLst>
            <pc:docMk/>
            <pc:sldMk cId="136747871" sldId="284"/>
            <ac:spMk id="16" creationId="{86849F85-31F6-41F9-920D-97DE8589CEDB}"/>
          </ac:spMkLst>
        </pc:spChg>
        <pc:spChg chg="mod">
          <ac:chgData name="Diana Lau" userId="c15094ac0759bbf5" providerId="LiveId" clId="{CC41A79A-2E2B-40BC-A760-EAF3DBEDA613}" dt="2020-04-27T18:38:56.885" v="64" actId="14100"/>
          <ac:spMkLst>
            <pc:docMk/>
            <pc:sldMk cId="136747871" sldId="284"/>
            <ac:spMk id="18" creationId="{00000000-0000-0000-0000-000000000000}"/>
          </ac:spMkLst>
        </pc:spChg>
        <pc:spChg chg="add del mod">
          <ac:chgData name="Diana Lau" userId="c15094ac0759bbf5" providerId="LiveId" clId="{CC41A79A-2E2B-40BC-A760-EAF3DBEDA613}" dt="2020-04-27T18:41:11.246" v="83" actId="11529"/>
          <ac:spMkLst>
            <pc:docMk/>
            <pc:sldMk cId="136747871" sldId="284"/>
            <ac:spMk id="22" creationId="{7EAB6161-D7C0-45EA-A6DE-0969CFFA72B2}"/>
          </ac:spMkLst>
        </pc:spChg>
        <pc:spChg chg="add del mod">
          <ac:chgData name="Diana Lau" userId="c15094ac0759bbf5" providerId="LiveId" clId="{CC41A79A-2E2B-40BC-A760-EAF3DBEDA613}" dt="2020-04-27T18:42:15.909" v="96" actId="11529"/>
          <ac:spMkLst>
            <pc:docMk/>
            <pc:sldMk cId="136747871" sldId="284"/>
            <ac:spMk id="23" creationId="{92BA9A6F-8D69-49B6-B3BC-FE7076059A35}"/>
          </ac:spMkLst>
        </pc:spChg>
        <pc:spChg chg="mod topLvl">
          <ac:chgData name="Diana Lau" userId="c15094ac0759bbf5" providerId="LiveId" clId="{CC41A79A-2E2B-40BC-A760-EAF3DBEDA613}" dt="2020-04-27T18:47:52.432" v="133" actId="164"/>
          <ac:spMkLst>
            <pc:docMk/>
            <pc:sldMk cId="136747871" sldId="284"/>
            <ac:spMk id="31" creationId="{372AEF71-C5BD-4CCE-8585-E568E8E0A84A}"/>
          </ac:spMkLst>
        </pc:spChg>
        <pc:spChg chg="mod topLvl">
          <ac:chgData name="Diana Lau" userId="c15094ac0759bbf5" providerId="LiveId" clId="{CC41A79A-2E2B-40BC-A760-EAF3DBEDA613}" dt="2020-04-27T18:47:52.432" v="133" actId="164"/>
          <ac:spMkLst>
            <pc:docMk/>
            <pc:sldMk cId="136747871" sldId="284"/>
            <ac:spMk id="32" creationId="{324A7C7C-E41A-4B3A-89B2-0882A12A4FE9}"/>
          </ac:spMkLst>
        </pc:spChg>
        <pc:spChg chg="mod">
          <ac:chgData name="Diana Lau" userId="c15094ac0759bbf5" providerId="LiveId" clId="{CC41A79A-2E2B-40BC-A760-EAF3DBEDA613}" dt="2020-04-27T18:39:06.213" v="67" actId="14100"/>
          <ac:spMkLst>
            <pc:docMk/>
            <pc:sldMk cId="136747871" sldId="284"/>
            <ac:spMk id="47" creationId="{00000000-0000-0000-0000-000000000000}"/>
          </ac:spMkLst>
        </pc:spChg>
        <pc:spChg chg="mod">
          <ac:chgData name="Diana Lau" userId="c15094ac0759bbf5" providerId="LiveId" clId="{CC41A79A-2E2B-40BC-A760-EAF3DBEDA613}" dt="2020-04-27T18:38:49.433" v="61" actId="1076"/>
          <ac:spMkLst>
            <pc:docMk/>
            <pc:sldMk cId="136747871" sldId="284"/>
            <ac:spMk id="53" creationId="{00000000-0000-0000-0000-000000000000}"/>
          </ac:spMkLst>
        </pc:spChg>
        <pc:spChg chg="mod">
          <ac:chgData name="Diana Lau" userId="c15094ac0759bbf5" providerId="LiveId" clId="{CC41A79A-2E2B-40BC-A760-EAF3DBEDA613}" dt="2020-04-27T18:39:57.432" v="77" actId="1076"/>
          <ac:spMkLst>
            <pc:docMk/>
            <pc:sldMk cId="136747871" sldId="284"/>
            <ac:spMk id="96" creationId="{F4600999-3C01-4D28-85BE-EAAF1AA22C24}"/>
          </ac:spMkLst>
        </pc:spChg>
        <pc:spChg chg="mod">
          <ac:chgData name="Diana Lau" userId="c15094ac0759bbf5" providerId="LiveId" clId="{CC41A79A-2E2B-40BC-A760-EAF3DBEDA613}" dt="2020-04-27T18:39:46.073" v="76" actId="14100"/>
          <ac:spMkLst>
            <pc:docMk/>
            <pc:sldMk cId="136747871" sldId="284"/>
            <ac:spMk id="97" creationId="{69D16989-BE34-4CD4-8E87-18AADDEDF575}"/>
          </ac:spMkLst>
        </pc:spChg>
        <pc:grpChg chg="del mod">
          <ac:chgData name="Diana Lau" userId="c15094ac0759bbf5" providerId="LiveId" clId="{CC41A79A-2E2B-40BC-A760-EAF3DBEDA613}" dt="2020-04-27T18:47:50.179" v="132" actId="165"/>
          <ac:grpSpMkLst>
            <pc:docMk/>
            <pc:sldMk cId="136747871" sldId="284"/>
            <ac:grpSpMk id="2" creationId="{E52E3F97-AB07-41CA-9649-706BBEAEDF5E}"/>
          </ac:grpSpMkLst>
        </pc:grpChg>
        <pc:grpChg chg="mod topLvl">
          <ac:chgData name="Diana Lau" userId="c15094ac0759bbf5" providerId="LiveId" clId="{CC41A79A-2E2B-40BC-A760-EAF3DBEDA613}" dt="2020-04-27T18:38:42.178" v="59" actId="164"/>
          <ac:grpSpMkLst>
            <pc:docMk/>
            <pc:sldMk cId="136747871" sldId="284"/>
            <ac:grpSpMk id="5" creationId="{E9F94DA2-6BF7-4775-956C-C3E74D9A2074}"/>
          </ac:grpSpMkLst>
        </pc:grpChg>
        <pc:grpChg chg="del mod">
          <ac:chgData name="Diana Lau" userId="c15094ac0759bbf5" providerId="LiveId" clId="{CC41A79A-2E2B-40BC-A760-EAF3DBEDA613}" dt="2020-04-27T18:38:39.490" v="58" actId="165"/>
          <ac:grpSpMkLst>
            <pc:docMk/>
            <pc:sldMk cId="136747871" sldId="284"/>
            <ac:grpSpMk id="7" creationId="{23A800D4-7814-4CA6-A954-E0B1677C2DE2}"/>
          </ac:grpSpMkLst>
        </pc:grpChg>
        <pc:grpChg chg="add mod">
          <ac:chgData name="Diana Lau" userId="c15094ac0759bbf5" providerId="LiveId" clId="{CC41A79A-2E2B-40BC-A760-EAF3DBEDA613}" dt="2020-04-27T18:38:44.720" v="60" actId="1076"/>
          <ac:grpSpMkLst>
            <pc:docMk/>
            <pc:sldMk cId="136747871" sldId="284"/>
            <ac:grpSpMk id="17" creationId="{13A0E1D1-DF41-4D83-8595-F3420003BA3A}"/>
          </ac:grpSpMkLst>
        </pc:grpChg>
        <pc:grpChg chg="add mod">
          <ac:chgData name="Diana Lau" userId="c15094ac0759bbf5" providerId="LiveId" clId="{CC41A79A-2E2B-40BC-A760-EAF3DBEDA613}" dt="2020-04-27T18:48:01.302" v="134" actId="1076"/>
          <ac:grpSpMkLst>
            <pc:docMk/>
            <pc:sldMk cId="136747871" sldId="284"/>
            <ac:grpSpMk id="25" creationId="{944A6AED-002D-4F1E-8454-A0C0699606B2}"/>
          </ac:grpSpMkLst>
        </pc:grpChg>
        <pc:grpChg chg="mod topLvl">
          <ac:chgData name="Diana Lau" userId="c15094ac0759bbf5" providerId="LiveId" clId="{CC41A79A-2E2B-40BC-A760-EAF3DBEDA613}" dt="2020-04-27T18:38:42.178" v="59" actId="164"/>
          <ac:grpSpMkLst>
            <pc:docMk/>
            <pc:sldMk cId="136747871" sldId="284"/>
            <ac:grpSpMk id="37" creationId="{1F689539-34EF-4325-80CB-C63EB6065E52}"/>
          </ac:grpSpMkLst>
        </pc:grpChg>
        <pc:grpChg chg="mod topLvl">
          <ac:chgData name="Diana Lau" userId="c15094ac0759bbf5" providerId="LiveId" clId="{CC41A79A-2E2B-40BC-A760-EAF3DBEDA613}" dt="2020-04-27T18:38:42.178" v="59" actId="164"/>
          <ac:grpSpMkLst>
            <pc:docMk/>
            <pc:sldMk cId="136747871" sldId="284"/>
            <ac:grpSpMk id="38" creationId="{EDC3E479-7DD4-4F3F-9700-5DAEA17E8E5E}"/>
          </ac:grpSpMkLst>
        </pc:grpChg>
        <pc:picChg chg="mod">
          <ac:chgData name="Diana Lau" userId="c15094ac0759bbf5" providerId="LiveId" clId="{CC41A79A-2E2B-40BC-A760-EAF3DBEDA613}" dt="2020-04-27T18:39:07.533" v="68" actId="1076"/>
          <ac:picMkLst>
            <pc:docMk/>
            <pc:sldMk cId="136747871" sldId="284"/>
            <ac:picMk id="3" creationId="{E76E8FD2-5659-4B13-B614-EE84DED07620}"/>
          </ac:picMkLst>
        </pc:picChg>
        <pc:picChg chg="mod">
          <ac:chgData name="Diana Lau" userId="c15094ac0759bbf5" providerId="LiveId" clId="{CC41A79A-2E2B-40BC-A760-EAF3DBEDA613}" dt="2020-04-27T18:39:33.441" v="74" actId="1076"/>
          <ac:picMkLst>
            <pc:docMk/>
            <pc:sldMk cId="136747871" sldId="284"/>
            <ac:picMk id="6" creationId="{97EF1CFF-7B1C-4A8B-A1F2-74647FC749E7}"/>
          </ac:picMkLst>
        </pc:picChg>
        <pc:picChg chg="mod">
          <ac:chgData name="Diana Lau" userId="c15094ac0759bbf5" providerId="LiveId" clId="{CC41A79A-2E2B-40BC-A760-EAF3DBEDA613}" dt="2020-04-27T18:39:38.619" v="75" actId="1076"/>
          <ac:picMkLst>
            <pc:docMk/>
            <pc:sldMk cId="136747871" sldId="284"/>
            <ac:picMk id="117" creationId="{62C4EE21-FD74-4925-881E-0136D821C966}"/>
          </ac:picMkLst>
        </pc:picChg>
        <pc:cxnChg chg="mod">
          <ac:chgData name="Diana Lau" userId="c15094ac0759bbf5" providerId="LiveId" clId="{CC41A79A-2E2B-40BC-A760-EAF3DBEDA613}" dt="2020-04-27T18:39:16.891" v="71" actId="14100"/>
          <ac:cxnSpMkLst>
            <pc:docMk/>
            <pc:sldMk cId="136747871" sldId="284"/>
            <ac:cxnSpMk id="8" creationId="{0052244D-20A2-4FA3-8EE4-20A18B275997}"/>
          </ac:cxnSpMkLst>
        </pc:cxnChg>
        <pc:cxnChg chg="mod">
          <ac:chgData name="Diana Lau" userId="c15094ac0759bbf5" providerId="LiveId" clId="{CC41A79A-2E2B-40BC-A760-EAF3DBEDA613}" dt="2020-04-27T18:44:51.666" v="115" actId="14100"/>
          <ac:cxnSpMkLst>
            <pc:docMk/>
            <pc:sldMk cId="136747871" sldId="284"/>
            <ac:cxnSpMk id="10" creationId="{4C5FC7D9-573A-42E3-AF60-CB3D1610EB7F}"/>
          </ac:cxnSpMkLst>
        </pc:cxnChg>
        <pc:cxnChg chg="mod">
          <ac:chgData name="Diana Lau" userId="c15094ac0759bbf5" providerId="LiveId" clId="{CC41A79A-2E2B-40BC-A760-EAF3DBEDA613}" dt="2020-04-27T18:39:20.065" v="72" actId="14100"/>
          <ac:cxnSpMkLst>
            <pc:docMk/>
            <pc:sldMk cId="136747871" sldId="284"/>
            <ac:cxnSpMk id="12" creationId="{5B76C2C5-A042-4A63-86D7-F7C40E0BB9F7}"/>
          </ac:cxnSpMkLst>
        </pc:cxnChg>
        <pc:cxnChg chg="mod topLvl">
          <ac:chgData name="Diana Lau" userId="c15094ac0759bbf5" providerId="LiveId" clId="{CC41A79A-2E2B-40BC-A760-EAF3DBEDA613}" dt="2020-04-27T18:47:52.432" v="133" actId="164"/>
          <ac:cxnSpMkLst>
            <pc:docMk/>
            <pc:sldMk cId="136747871" sldId="284"/>
            <ac:cxnSpMk id="34" creationId="{D89D1910-B65A-471D-A1DE-740294F5C4B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1143000" y="685800"/>
            <a:ext cx="4572000" cy="3429000"/>
          </a:xfrm>
          <a:prstGeom prst="rect">
            <a:avLst/>
          </a:prstGeom>
        </p:spPr>
        <p:txBody>
          <a:bodyPr/>
          <a:lstStyle/>
          <a:p>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Roman"/>
      </a:defRPr>
    </a:lvl1pPr>
    <a:lvl2pPr indent="228600" defTabSz="457200" latinLnBrk="0">
      <a:lnSpc>
        <a:spcPct val="125000"/>
      </a:lnSpc>
      <a:defRPr sz="2400">
        <a:latin typeface="+mj-lt"/>
        <a:ea typeface="+mj-ea"/>
        <a:cs typeface="+mj-cs"/>
        <a:sym typeface="Avenir Roman"/>
      </a:defRPr>
    </a:lvl2pPr>
    <a:lvl3pPr indent="457200" defTabSz="457200" latinLnBrk="0">
      <a:lnSpc>
        <a:spcPct val="125000"/>
      </a:lnSpc>
      <a:defRPr sz="2400">
        <a:latin typeface="+mj-lt"/>
        <a:ea typeface="+mj-ea"/>
        <a:cs typeface="+mj-cs"/>
        <a:sym typeface="Avenir Roman"/>
      </a:defRPr>
    </a:lvl3pPr>
    <a:lvl4pPr indent="685800" defTabSz="457200" latinLnBrk="0">
      <a:lnSpc>
        <a:spcPct val="125000"/>
      </a:lnSpc>
      <a:defRPr sz="2400">
        <a:latin typeface="+mj-lt"/>
        <a:ea typeface="+mj-ea"/>
        <a:cs typeface="+mj-cs"/>
        <a:sym typeface="Avenir Roman"/>
      </a:defRPr>
    </a:lvl4pPr>
    <a:lvl5pPr indent="914400" defTabSz="457200" latinLnBrk="0">
      <a:lnSpc>
        <a:spcPct val="125000"/>
      </a:lnSpc>
      <a:defRPr sz="2400">
        <a:latin typeface="+mj-lt"/>
        <a:ea typeface="+mj-ea"/>
        <a:cs typeface="+mj-cs"/>
        <a:sym typeface="Avenir Roman"/>
      </a:defRPr>
    </a:lvl5pPr>
    <a:lvl6pPr indent="1143000" defTabSz="457200" latinLnBrk="0">
      <a:lnSpc>
        <a:spcPct val="125000"/>
      </a:lnSpc>
      <a:defRPr sz="2400">
        <a:latin typeface="+mj-lt"/>
        <a:ea typeface="+mj-ea"/>
        <a:cs typeface="+mj-cs"/>
        <a:sym typeface="Avenir Roman"/>
      </a:defRPr>
    </a:lvl6pPr>
    <a:lvl7pPr indent="1371600" defTabSz="457200" latinLnBrk="0">
      <a:lnSpc>
        <a:spcPct val="125000"/>
      </a:lnSpc>
      <a:defRPr sz="2400">
        <a:latin typeface="+mj-lt"/>
        <a:ea typeface="+mj-ea"/>
        <a:cs typeface="+mj-cs"/>
        <a:sym typeface="Avenir Roman"/>
      </a:defRPr>
    </a:lvl7pPr>
    <a:lvl8pPr indent="1600200" defTabSz="457200" latinLnBrk="0">
      <a:lnSpc>
        <a:spcPct val="125000"/>
      </a:lnSpc>
      <a:defRPr sz="2400">
        <a:latin typeface="+mj-lt"/>
        <a:ea typeface="+mj-ea"/>
        <a:cs typeface="+mj-cs"/>
        <a:sym typeface="Avenir Roman"/>
      </a:defRPr>
    </a:lvl8pPr>
    <a:lvl9pPr indent="1828800" defTabSz="457200" latinLnBrk="0">
      <a:lnSpc>
        <a:spcPct val="125000"/>
      </a:lnSpc>
      <a:defRPr sz="2400">
        <a:latin typeface="+mj-lt"/>
        <a:ea typeface="+mj-ea"/>
        <a:cs typeface="+mj-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p:txBody>
          <a:bodyPr/>
          <a:lstStyle/>
          <a:p>
            <a:r>
              <a:rPr lang="en-US" dirty="0"/>
              <a:t>Diana Lau</a:t>
            </a:r>
          </a:p>
        </p:txBody>
      </p:sp>
    </p:spTree>
    <p:extLst>
      <p:ext uri="{BB962C8B-B14F-4D97-AF65-F5344CB8AC3E}">
        <p14:creationId xmlns:p14="http://schemas.microsoft.com/office/powerpoint/2010/main" val="316941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6E8D957-B5E8-46ED-AFDA-20227E1E4D95}"/>
              </a:ext>
            </a:extLst>
          </p:cNvPr>
          <p:cNvSpPr>
            <a:spLocks noGrp="1"/>
          </p:cNvSpPr>
          <p:nvPr>
            <p:ph type="pic" sz="quarter" idx="15" hasCustomPrompt="1"/>
          </p:nvPr>
        </p:nvSpPr>
        <p:spPr>
          <a:xfrm>
            <a:off x="1156648" y="614150"/>
            <a:ext cx="4114800" cy="4503762"/>
          </a:xfrm>
          <a:custGeom>
            <a:avLst/>
            <a:gdLst>
              <a:gd name="connsiteX0" fmla="*/ 0 w 8229600"/>
              <a:gd name="connsiteY0" fmla="*/ 0 h 8106771"/>
              <a:gd name="connsiteX1" fmla="*/ 8229600 w 8229600"/>
              <a:gd name="connsiteY1" fmla="*/ 0 h 8106771"/>
              <a:gd name="connsiteX2" fmla="*/ 8229600 w 8229600"/>
              <a:gd name="connsiteY2" fmla="*/ 8106771 h 8106771"/>
              <a:gd name="connsiteX3" fmla="*/ 0 w 8229600"/>
              <a:gd name="connsiteY3" fmla="*/ 8106771 h 8106771"/>
            </a:gdLst>
            <a:ahLst/>
            <a:cxnLst>
              <a:cxn ang="0">
                <a:pos x="connsiteX0" y="connsiteY0"/>
              </a:cxn>
              <a:cxn ang="0">
                <a:pos x="connsiteX1" y="connsiteY1"/>
              </a:cxn>
              <a:cxn ang="0">
                <a:pos x="connsiteX2" y="connsiteY2"/>
              </a:cxn>
              <a:cxn ang="0">
                <a:pos x="connsiteX3" y="connsiteY3"/>
              </a:cxn>
            </a:cxnLst>
            <a:rect l="l" t="t" r="r" b="b"/>
            <a:pathLst>
              <a:path w="8229600" h="8106771">
                <a:moveTo>
                  <a:pt x="0" y="0"/>
                </a:moveTo>
                <a:lnTo>
                  <a:pt x="8229600" y="0"/>
                </a:lnTo>
                <a:lnTo>
                  <a:pt x="8229600" y="8106771"/>
                </a:lnTo>
                <a:lnTo>
                  <a:pt x="0" y="8106771"/>
                </a:lnTo>
                <a:close/>
              </a:path>
            </a:pathLst>
          </a:custGeom>
          <a:solidFill>
            <a:schemeClr val="bg2">
              <a:lumMod val="95000"/>
            </a:schemeClr>
          </a:solidFill>
        </p:spPr>
        <p:txBody>
          <a:bodyPr wrap="square" anchor="ctr">
            <a:noAutofit/>
          </a:bodyPr>
          <a:lstStyle>
            <a:lvl1pPr marL="0" indent="0" algn="ctr">
              <a:buNone/>
              <a:defRPr sz="1200" b="1">
                <a:solidFill>
                  <a:schemeClr val="tx2"/>
                </a:solidFill>
              </a:defRPr>
            </a:lvl1pPr>
          </a:lstStyle>
          <a:p>
            <a:r>
              <a:rPr lang="en-CA" dirty="0"/>
              <a:t>PICTURE</a:t>
            </a:r>
            <a:endParaRPr lang="id-ID" dirty="0"/>
          </a:p>
        </p:txBody>
      </p:sp>
    </p:spTree>
    <p:extLst>
      <p:ext uri="{BB962C8B-B14F-4D97-AF65-F5344CB8AC3E}">
        <p14:creationId xmlns:p14="http://schemas.microsoft.com/office/powerpoint/2010/main" val="40389253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76729"/>
            <a:ext cx="8229600" cy="1256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3" name="Body Level One…"/>
          <p:cNvSpPr txBox="1">
            <a:spLocks noGrp="1"/>
          </p:cNvSpPr>
          <p:nvPr>
            <p:ph type="body" idx="1"/>
          </p:nvPr>
        </p:nvSpPr>
        <p:spPr>
          <a:xfrm>
            <a:off x="457200" y="1333500"/>
            <a:ext cx="8229600" cy="4381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553200" y="5144558"/>
            <a:ext cx="2133600" cy="304801"/>
          </a:xfrm>
          <a:prstGeom prst="rect">
            <a:avLst/>
          </a:prstGeom>
          <a:ln w="12700">
            <a:miter lim="400000"/>
          </a:ln>
        </p:spPr>
        <p:txBody>
          <a:bodyPr lIns="45719" rIns="45719" anchor="ctr">
            <a:spAutoFit/>
          </a:bodyPr>
          <a:lstStyle>
            <a:lvl1pPr algn="r">
              <a:defRPr sz="12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3" r:id="rId1"/>
  </p:sldLayoutIdLst>
  <p:transition spd="med"/>
  <p:txStyles>
    <p:titleStyle>
      <a:lvl1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1pPr>
      <a:lvl2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2pPr>
      <a:lvl3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3pPr>
      <a:lvl4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4pPr>
      <a:lvl5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5pPr>
      <a:lvl6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6pPr>
      <a:lvl7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7pPr>
      <a:lvl8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8pPr>
      <a:lvl9pPr marL="0" marR="0" indent="0" algn="l" defTabSz="685800" rtl="0" latinLnBrk="0">
        <a:lnSpc>
          <a:spcPct val="90000"/>
        </a:lnSpc>
        <a:spcBef>
          <a:spcPts val="0"/>
        </a:spcBef>
        <a:spcAft>
          <a:spcPts val="0"/>
        </a:spcAft>
        <a:buClrTx/>
        <a:buSzTx/>
        <a:buFontTx/>
        <a:buNone/>
        <a:tabLst/>
        <a:defRPr sz="3300" b="0" i="0" u="none" strike="noStrike" cap="none" spc="0" baseline="0">
          <a:solidFill>
            <a:schemeClr val="accent6"/>
          </a:solidFill>
          <a:uFillTx/>
          <a:latin typeface="Calibri"/>
          <a:ea typeface="Calibri"/>
          <a:cs typeface="Calibri"/>
          <a:sym typeface="Calibri"/>
        </a:defRPr>
      </a:lvl9pPr>
    </p:titleStyle>
    <p:bodyStyle>
      <a:lvl1pPr marL="171450" marR="0" indent="-17145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1pPr>
      <a:lvl2pPr marL="542925" marR="0" indent="-200025"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2pPr>
      <a:lvl3pPr marL="925830" marR="0" indent="-240030"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3pPr>
      <a:lvl4pPr marL="13056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4pPr>
      <a:lvl5pPr marL="16485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5pPr>
      <a:lvl6pPr marL="19914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6pPr>
      <a:lvl7pPr marL="23343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7pPr>
      <a:lvl8pPr marL="26772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8pPr>
      <a:lvl9pPr marL="3020157" marR="0" indent="-276957" algn="l" defTabSz="685800" rtl="0" latinLnBrk="0">
        <a:lnSpc>
          <a:spcPct val="90000"/>
        </a:lnSpc>
        <a:spcBef>
          <a:spcPts val="700"/>
        </a:spcBef>
        <a:spcAft>
          <a:spcPts val="0"/>
        </a:spcAft>
        <a:buClrTx/>
        <a:buSzPct val="100000"/>
        <a:buFont typeface="Arial"/>
        <a:buChar char="•"/>
        <a:tabLst/>
        <a:defRPr sz="2100" b="0" i="0" u="none" strike="noStrike" cap="none" spc="0" baseline="0">
          <a:solidFill>
            <a:schemeClr val="accent6"/>
          </a:solidFill>
          <a:uFillTx/>
          <a:latin typeface="Calibri"/>
          <a:ea typeface="Calibri"/>
          <a:cs typeface="Calibri"/>
          <a:sym typeface="Calibri"/>
        </a:defRPr>
      </a:lvl9pPr>
    </p:bodyStyle>
    <p:otherStyle>
      <a:lvl1pPr marL="0" marR="0" indent="0"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356615"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713231"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069847"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426463"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1783079"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139695"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2496311"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2852927" algn="r" defTabSz="713231"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71A4ED5-B835-4257-B8B5-B5DB8B9CEE34}"/>
              </a:ext>
            </a:extLst>
          </p:cNvPr>
          <p:cNvGrpSpPr/>
          <p:nvPr/>
        </p:nvGrpSpPr>
        <p:grpSpPr>
          <a:xfrm>
            <a:off x="6519695" y="1457997"/>
            <a:ext cx="2064038" cy="4173235"/>
            <a:chOff x="6519694" y="1152373"/>
            <a:chExt cx="2064038" cy="4173235"/>
          </a:xfrm>
        </p:grpSpPr>
        <p:sp>
          <p:nvSpPr>
            <p:cNvPr id="66" name="Project Featured…">
              <a:extLst>
                <a:ext uri="{FF2B5EF4-FFF2-40B4-BE49-F238E27FC236}">
                  <a16:creationId xmlns:a16="http://schemas.microsoft.com/office/drawing/2014/main" id="{0B452C78-B997-44C5-B410-B9689FDDF466}"/>
                </a:ext>
              </a:extLst>
            </p:cNvPr>
            <p:cNvSpPr txBox="1"/>
            <p:nvPr/>
          </p:nvSpPr>
          <p:spPr>
            <a:xfrm>
              <a:off x="6525232" y="4009863"/>
              <a:ext cx="2058500" cy="1315745"/>
            </a:xfrm>
            <a:prstGeom prst="rect">
              <a:avLst/>
            </a:prstGeom>
            <a:solidFill>
              <a:schemeClr val="accent4">
                <a:lumMod val="75000"/>
              </a:schemeClr>
            </a:solidFill>
            <a:ln w="12700">
              <a:miter lim="400000"/>
            </a:ln>
            <a:effectLst>
              <a:softEdge rad="31750"/>
            </a:effectLst>
            <a:scene3d>
              <a:camera prst="orthographicFront"/>
              <a:lightRig rig="threePt" dir="t"/>
            </a:scene3d>
            <a:sp3d>
              <a:bevelT/>
            </a:sp3d>
            <a:extLst>
              <a:ext uri="{C572A759-6A51-4108-AA02-DFA0A04FC94B}">
                <ma14:wrappingTextBoxFlag xmlns:ma14="http://schemas.microsoft.com/office/mac/drawingml/2011/main" xmlns="" val="1"/>
              </a:ext>
            </a:extLst>
          </p:spPr>
          <p:txBody>
            <a:bodyPr wrap="square" lIns="0" tIns="0" rIns="0" bIns="0">
              <a:spAutoFit/>
            </a:bodyPr>
            <a:lstStyle/>
            <a:p>
              <a:pPr algn="ctr">
                <a:defRPr sz="1800" b="0">
                  <a:solidFill>
                    <a:srgbClr val="C8CBD1"/>
                  </a:solidFill>
                  <a:latin typeface="Poppins Light"/>
                  <a:ea typeface="Poppins Light"/>
                  <a:cs typeface="Poppins Light"/>
                  <a:sym typeface="Poppins Light"/>
                </a:defRPr>
              </a:pPr>
              <a:endParaRPr lang="en-US" sz="11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a:p>
              <a:pPr algn="ctr">
                <a:defRPr sz="1800" b="0">
                  <a:solidFill>
                    <a:srgbClr val="C8CBD1"/>
                  </a:solidFill>
                  <a:latin typeface="Poppins Light"/>
                  <a:ea typeface="Poppins Light"/>
                  <a:cs typeface="Poppins Light"/>
                  <a:sym typeface="Poppins Light"/>
                </a:defRPr>
              </a:pPr>
              <a:endParaRPr lang="en-US" sz="11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a:p>
              <a:pPr algn="ctr">
                <a:defRPr sz="1800" b="0">
                  <a:solidFill>
                    <a:srgbClr val="C8CBD1"/>
                  </a:solidFill>
                  <a:latin typeface="Poppins Light"/>
                  <a:ea typeface="Poppins Light"/>
                  <a:cs typeface="Poppins Light"/>
                  <a:sym typeface="Poppins Light"/>
                </a:defRPr>
              </a:pPr>
              <a:r>
                <a:rPr lang="en-US" sz="1050" b="1" dirty="0">
                  <a:ln w="0">
                    <a:solidFill>
                      <a:schemeClr val="accent1">
                        <a:lumMod val="75000"/>
                      </a:schemeClr>
                    </a:solidFill>
                  </a:ln>
                  <a:solidFill>
                    <a:schemeClr val="bg1"/>
                  </a:solidFill>
                  <a:latin typeface="Work Sans" panose="00000500000000000000" pitchFamily="2" charset="0"/>
                  <a:ea typeface="Noto Sans" panose="020B0502040504020204" pitchFamily="34" charset="0"/>
                  <a:cs typeface="Noto Sans" panose="020B0502040504020204" pitchFamily="34" charset="0"/>
                </a:rPr>
                <a:t>Adding oil or fat source to fruits &amp; veggies allows maximum absorption of essential vitamins A, D, E, K and other antioxidants.</a:t>
              </a:r>
            </a:p>
            <a:p>
              <a:pPr algn="ctr">
                <a:defRPr sz="1800" b="0">
                  <a:solidFill>
                    <a:srgbClr val="C8CBD1"/>
                  </a:solidFill>
                  <a:latin typeface="Poppins Light"/>
                  <a:ea typeface="Poppins Light"/>
                  <a:cs typeface="Poppins Light"/>
                  <a:sym typeface="Poppins Light"/>
                </a:defRPr>
              </a:pPr>
              <a:endParaRPr lang="en-US" sz="1050" b="1" dirty="0">
                <a:solidFill>
                  <a:schemeClr val="bg1"/>
                </a:solidFill>
                <a:latin typeface="Work Sans" panose="00000500000000000000" pitchFamily="2" charset="0"/>
                <a:ea typeface="Noto Sans" panose="020B0502040504020204" pitchFamily="34" charset="0"/>
                <a:cs typeface="Noto Sans" panose="020B0502040504020204" pitchFamily="34" charset="0"/>
              </a:endParaRPr>
            </a:p>
            <a:p>
              <a:pPr algn="ctr">
                <a:defRPr sz="1800" b="0">
                  <a:solidFill>
                    <a:srgbClr val="C8CBD1"/>
                  </a:solidFill>
                  <a:latin typeface="Poppins Light"/>
                  <a:ea typeface="Poppins Light"/>
                  <a:cs typeface="Poppins Light"/>
                  <a:sym typeface="Poppins Light"/>
                </a:defRPr>
              </a:pPr>
              <a:endParaRPr lang="en-US" sz="11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p:txBody>
        </p:sp>
        <p:sp>
          <p:nvSpPr>
            <p:cNvPr id="96" name="2015.…">
              <a:extLst>
                <a:ext uri="{FF2B5EF4-FFF2-40B4-BE49-F238E27FC236}">
                  <a16:creationId xmlns:a16="http://schemas.microsoft.com/office/drawing/2014/main" id="{F4600999-3C01-4D28-85BE-EAAF1AA22C24}"/>
                </a:ext>
              </a:extLst>
            </p:cNvPr>
            <p:cNvSpPr txBox="1"/>
            <p:nvPr/>
          </p:nvSpPr>
          <p:spPr>
            <a:xfrm>
              <a:off x="6519694" y="2743211"/>
              <a:ext cx="2058500" cy="1095685"/>
            </a:xfrm>
            <a:prstGeom prst="rect">
              <a:avLst/>
            </a:prstGeom>
            <a:solidFill>
              <a:srgbClr val="4F8E40"/>
            </a:solidFill>
            <a:ln w="12700">
              <a:miter lim="400000"/>
            </a:ln>
            <a:effectLst>
              <a:softEdge rad="31750"/>
            </a:effectLst>
            <a:scene3d>
              <a:camera prst="orthographicFront"/>
              <a:lightRig rig="threePt" dir="t"/>
            </a:scene3d>
            <a:sp3d>
              <a:bevelT/>
            </a:sp3d>
            <a:extLst>
              <a:ext uri="{C572A759-6A51-4108-AA02-DFA0A04FC94B}">
                <ma14:wrappingTextBoxFlag xmlns:ma14="http://schemas.microsoft.com/office/mac/drawingml/2011/main" xmlns="" val="1"/>
              </a:ext>
            </a:extLst>
          </p:spPr>
          <p:txBody>
            <a:bodyPr wrap="square" lIns="0" tIns="0" rIns="0" bIns="0">
              <a:spAutoFit/>
            </a:bodyPr>
            <a:lstStyle/>
            <a:p>
              <a:pPr algn="ctr">
                <a:lnSpc>
                  <a:spcPct val="120000"/>
                </a:lnSpc>
                <a:defRPr sz="1800" b="0">
                  <a:solidFill>
                    <a:srgbClr val="C8CBD1"/>
                  </a:solidFill>
                  <a:latin typeface="Poppins Light"/>
                  <a:ea typeface="Poppins Light"/>
                  <a:cs typeface="Poppins Light"/>
                  <a:sym typeface="Poppins Light"/>
                </a:defRPr>
              </a:pPr>
              <a:endParaRPr lang="en-US" sz="10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a:p>
              <a:pPr algn="ctr">
                <a:lnSpc>
                  <a:spcPct val="120000"/>
                </a:lnSpc>
                <a:defRPr sz="1800" b="0">
                  <a:solidFill>
                    <a:srgbClr val="C8CBD1"/>
                  </a:solidFill>
                  <a:latin typeface="Poppins Light"/>
                  <a:ea typeface="Poppins Light"/>
                  <a:cs typeface="Poppins Light"/>
                  <a:sym typeface="Poppins Light"/>
                </a:defRPr>
              </a:pPr>
              <a:r>
                <a:rPr lang="en-US" sz="1000" b="1" dirty="0">
                  <a:ln w="0">
                    <a:solidFill>
                      <a:schemeClr val="accent1">
                        <a:lumMod val="75000"/>
                      </a:schemeClr>
                    </a:solidFill>
                  </a:ln>
                  <a:solidFill>
                    <a:schemeClr val="bg1"/>
                  </a:solidFill>
                  <a:latin typeface="Work Sans" panose="00000500000000000000" pitchFamily="2" charset="0"/>
                  <a:ea typeface="Noto Sans" panose="020B0502040504020204" pitchFamily="34" charset="0"/>
                  <a:cs typeface="Noto Sans" panose="020B0502040504020204" pitchFamily="34" charset="0"/>
                </a:rPr>
                <a:t>Smash garlic and let sit for 10 minutes before cooking to release potent antioxidants that would have been lost when cooked or directly put in.</a:t>
              </a:r>
            </a:p>
            <a:p>
              <a:pPr algn="ctr">
                <a:lnSpc>
                  <a:spcPct val="120000"/>
                </a:lnSpc>
                <a:defRPr sz="1800" b="0">
                  <a:solidFill>
                    <a:srgbClr val="C8CBD1"/>
                  </a:solidFill>
                  <a:latin typeface="Poppins Light"/>
                  <a:ea typeface="Poppins Light"/>
                  <a:cs typeface="Poppins Light"/>
                  <a:sym typeface="Poppins Light"/>
                </a:defRPr>
              </a:pPr>
              <a:endParaRPr lang="en-US" sz="10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p:txBody>
        </p:sp>
        <p:sp>
          <p:nvSpPr>
            <p:cNvPr id="97" name="2015.…">
              <a:extLst>
                <a:ext uri="{FF2B5EF4-FFF2-40B4-BE49-F238E27FC236}">
                  <a16:creationId xmlns:a16="http://schemas.microsoft.com/office/drawing/2014/main" id="{69D16989-BE34-4CD4-8E87-18AADDEDF575}"/>
                </a:ext>
              </a:extLst>
            </p:cNvPr>
            <p:cNvSpPr txBox="1"/>
            <p:nvPr/>
          </p:nvSpPr>
          <p:spPr>
            <a:xfrm>
              <a:off x="6525232" y="1152373"/>
              <a:ext cx="2058500" cy="1465016"/>
            </a:xfrm>
            <a:prstGeom prst="rect">
              <a:avLst/>
            </a:prstGeom>
            <a:solidFill>
              <a:srgbClr val="660066"/>
            </a:solidFill>
            <a:ln w="12700">
              <a:miter lim="400000"/>
            </a:ln>
            <a:effectLst>
              <a:softEdge rad="31750"/>
            </a:effectLst>
            <a:scene3d>
              <a:camera prst="orthographicFront"/>
              <a:lightRig rig="threePt" dir="t"/>
            </a:scene3d>
            <a:sp3d>
              <a:bevelT/>
            </a:sp3d>
            <a:extLst>
              <a:ext uri="{C572A759-6A51-4108-AA02-DFA0A04FC94B}">
                <ma14:wrappingTextBoxFlag xmlns:ma14="http://schemas.microsoft.com/office/mac/drawingml/2011/main" xmlns="" val="1"/>
              </a:ext>
            </a:extLst>
          </p:spPr>
          <p:txBody>
            <a:bodyPr wrap="square" lIns="0" tIns="0" rIns="0" bIns="0">
              <a:spAutoFit/>
            </a:bodyPr>
            <a:lstStyle/>
            <a:p>
              <a:pPr algn="ctr">
                <a:lnSpc>
                  <a:spcPct val="120000"/>
                </a:lnSpc>
                <a:defRPr sz="1800" b="0">
                  <a:solidFill>
                    <a:srgbClr val="C8CBD1"/>
                  </a:solidFill>
                  <a:latin typeface="Poppins Light"/>
                  <a:ea typeface="Poppins Light"/>
                  <a:cs typeface="Poppins Light"/>
                  <a:sym typeface="Poppins Light"/>
                </a:defRPr>
              </a:pPr>
              <a:endParaRPr lang="en-US" sz="10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a:p>
              <a:pPr algn="ctr">
                <a:lnSpc>
                  <a:spcPct val="120000"/>
                </a:lnSpc>
                <a:defRPr sz="1800" b="0">
                  <a:solidFill>
                    <a:srgbClr val="C8CBD1"/>
                  </a:solidFill>
                  <a:latin typeface="Poppins Light"/>
                  <a:ea typeface="Poppins Light"/>
                  <a:cs typeface="Poppins Light"/>
                  <a:sym typeface="Poppins Light"/>
                </a:defRPr>
              </a:pPr>
              <a:r>
                <a:rPr lang="en-US" sz="1000" b="1" dirty="0">
                  <a:ln w="0">
                    <a:solidFill>
                      <a:schemeClr val="accent1">
                        <a:lumMod val="75000"/>
                      </a:schemeClr>
                    </a:solidFill>
                  </a:ln>
                  <a:solidFill>
                    <a:schemeClr val="bg1"/>
                  </a:solidFill>
                  <a:latin typeface="Work Sans" panose="00000500000000000000" pitchFamily="2" charset="0"/>
                  <a:ea typeface="Noto Sans" panose="020B0502040504020204" pitchFamily="34" charset="0"/>
                  <a:cs typeface="Noto Sans" panose="020B0502040504020204" pitchFamily="34" charset="0"/>
                </a:rPr>
                <a:t>Frozen fruits or veggies can sometimes offer more nutrients than freshly bought produce. Frozen produce is often picked at peak ripeness whereas fresh produce can be picked when unripe yet.</a:t>
              </a:r>
            </a:p>
            <a:p>
              <a:pPr algn="ctr">
                <a:lnSpc>
                  <a:spcPct val="120000"/>
                </a:lnSpc>
                <a:defRPr sz="1800" b="0">
                  <a:solidFill>
                    <a:srgbClr val="C8CBD1"/>
                  </a:solidFill>
                  <a:latin typeface="Poppins Light"/>
                  <a:ea typeface="Poppins Light"/>
                  <a:cs typeface="Poppins Light"/>
                  <a:sym typeface="Poppins Light"/>
                </a:defRPr>
              </a:pPr>
              <a:endParaRPr lang="en-US" sz="1000" b="1" dirty="0">
                <a:solidFill>
                  <a:schemeClr val="tx2">
                    <a:lumMod val="60000"/>
                    <a:lumOff val="40000"/>
                  </a:schemeClr>
                </a:solidFill>
                <a:latin typeface="Work Sans" panose="00000500000000000000" pitchFamily="2" charset="0"/>
                <a:ea typeface="Noto Sans" panose="020B0502040504020204" pitchFamily="34" charset="0"/>
                <a:cs typeface="Noto Sans" panose="020B0502040504020204" pitchFamily="34" charset="0"/>
              </a:endParaRPr>
            </a:p>
          </p:txBody>
        </p:sp>
      </p:grpSp>
      <p:grpSp>
        <p:nvGrpSpPr>
          <p:cNvPr id="17" name="Group 16">
            <a:extLst>
              <a:ext uri="{FF2B5EF4-FFF2-40B4-BE49-F238E27FC236}">
                <a16:creationId xmlns:a16="http://schemas.microsoft.com/office/drawing/2014/main" id="{13A0E1D1-DF41-4D83-8595-F3420003BA3A}"/>
              </a:ext>
            </a:extLst>
          </p:cNvPr>
          <p:cNvGrpSpPr/>
          <p:nvPr/>
        </p:nvGrpSpPr>
        <p:grpSpPr>
          <a:xfrm>
            <a:off x="603963" y="1369721"/>
            <a:ext cx="1910677" cy="4082519"/>
            <a:chOff x="628966" y="1369721"/>
            <a:chExt cx="1910677" cy="4082519"/>
          </a:xfrm>
        </p:grpSpPr>
        <p:grpSp>
          <p:nvGrpSpPr>
            <p:cNvPr id="38" name="Group 37">
              <a:extLst>
                <a:ext uri="{FF2B5EF4-FFF2-40B4-BE49-F238E27FC236}">
                  <a16:creationId xmlns:a16="http://schemas.microsoft.com/office/drawing/2014/main" id="{EDC3E479-7DD4-4F3F-9700-5DAEA17E8E5E}"/>
                </a:ext>
              </a:extLst>
            </p:cNvPr>
            <p:cNvGrpSpPr/>
            <p:nvPr/>
          </p:nvGrpSpPr>
          <p:grpSpPr>
            <a:xfrm>
              <a:off x="650917" y="4208970"/>
              <a:ext cx="1888726" cy="1243270"/>
              <a:chOff x="503319" y="785228"/>
              <a:chExt cx="1888726" cy="1243270"/>
            </a:xfrm>
            <a:solidFill>
              <a:schemeClr val="accent1">
                <a:lumMod val="75000"/>
              </a:schemeClr>
            </a:solidFill>
          </p:grpSpPr>
          <p:sp>
            <p:nvSpPr>
              <p:cNvPr id="18" name="Rectangle 17"/>
              <p:cNvSpPr/>
              <p:nvPr/>
            </p:nvSpPr>
            <p:spPr>
              <a:xfrm>
                <a:off x="503319" y="785228"/>
                <a:ext cx="1888726" cy="1243270"/>
              </a:xfrm>
              <a:prstGeom prst="rect">
                <a:avLst/>
              </a:prstGeom>
              <a:grpFill/>
              <a:ln>
                <a:noFill/>
              </a:ln>
              <a:effectLst>
                <a:outerShdw blurRad="762000" dist="190500" dir="5400000" sx="95000" sy="95000" algn="ctr" rotWithShape="0">
                  <a:prstClr val="black">
                    <a:alpha val="25000"/>
                  </a:prstClr>
                </a:outerShdw>
                <a:softEdge rad="12700"/>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7" name="Graphic 116">
                <a:extLst>
                  <a:ext uri="{FF2B5EF4-FFF2-40B4-BE49-F238E27FC236}">
                    <a16:creationId xmlns:a16="http://schemas.microsoft.com/office/drawing/2014/main" id="{62C4EE21-FD74-4925-881E-0136D821C9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71591" y="920671"/>
                <a:ext cx="1751992" cy="972383"/>
              </a:xfrm>
              <a:prstGeom prst="rect">
                <a:avLst/>
              </a:prstGeom>
              <a:grpFill/>
              <a:effectLst>
                <a:softEdge rad="31750"/>
              </a:effectLst>
              <a:scene3d>
                <a:camera prst="orthographicFront"/>
                <a:lightRig rig="threePt" dir="t"/>
              </a:scene3d>
              <a:sp3d>
                <a:bevelT/>
                <a:bevelB/>
              </a:sp3d>
            </p:spPr>
          </p:pic>
        </p:grpSp>
        <p:grpSp>
          <p:nvGrpSpPr>
            <p:cNvPr id="37" name="Group 36">
              <a:extLst>
                <a:ext uri="{FF2B5EF4-FFF2-40B4-BE49-F238E27FC236}">
                  <a16:creationId xmlns:a16="http://schemas.microsoft.com/office/drawing/2014/main" id="{1F689539-34EF-4325-80CB-C63EB6065E52}"/>
                </a:ext>
              </a:extLst>
            </p:cNvPr>
            <p:cNvGrpSpPr/>
            <p:nvPr/>
          </p:nvGrpSpPr>
          <p:grpSpPr>
            <a:xfrm>
              <a:off x="628966" y="1369721"/>
              <a:ext cx="1910677" cy="1347329"/>
              <a:chOff x="518367" y="4019673"/>
              <a:chExt cx="1910677" cy="1347329"/>
            </a:xfrm>
          </p:grpSpPr>
          <p:sp>
            <p:nvSpPr>
              <p:cNvPr id="47" name="Rectangle 46"/>
              <p:cNvSpPr/>
              <p:nvPr/>
            </p:nvSpPr>
            <p:spPr>
              <a:xfrm>
                <a:off x="518367" y="4019673"/>
                <a:ext cx="1910677" cy="1347329"/>
              </a:xfrm>
              <a:prstGeom prst="rect">
                <a:avLst/>
              </a:prstGeom>
              <a:solidFill>
                <a:schemeClr val="accent5">
                  <a:lumMod val="40000"/>
                  <a:lumOff val="60000"/>
                </a:schemeClr>
              </a:solidFill>
              <a:ln>
                <a:noFill/>
              </a:ln>
              <a:effectLst>
                <a:outerShdw blurRad="762000" dist="190500" dir="5400000" sx="95000" sy="95000" algn="ctr" rotWithShape="0">
                  <a:prstClr val="black">
                    <a:alpha val="25000"/>
                  </a:prstClr>
                </a:outerShdw>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3" name="Picture 2">
                <a:extLst>
                  <a:ext uri="{FF2B5EF4-FFF2-40B4-BE49-F238E27FC236}">
                    <a16:creationId xmlns:a16="http://schemas.microsoft.com/office/drawing/2014/main" id="{E76E8FD2-5659-4B13-B614-EE84DED076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777" y="4156577"/>
                <a:ext cx="1707619" cy="1087556"/>
              </a:xfrm>
              <a:prstGeom prst="rect">
                <a:avLst/>
              </a:prstGeom>
              <a:effectLst>
                <a:softEdge rad="31750"/>
              </a:effectLst>
              <a:scene3d>
                <a:camera prst="orthographicFront"/>
                <a:lightRig rig="threePt" dir="t"/>
              </a:scene3d>
              <a:sp3d>
                <a:bevelT/>
              </a:sp3d>
            </p:spPr>
          </p:pic>
        </p:grpSp>
        <p:grpSp>
          <p:nvGrpSpPr>
            <p:cNvPr id="5" name="Group 4">
              <a:extLst>
                <a:ext uri="{FF2B5EF4-FFF2-40B4-BE49-F238E27FC236}">
                  <a16:creationId xmlns:a16="http://schemas.microsoft.com/office/drawing/2014/main" id="{E9F94DA2-6BF7-4775-956C-C3E74D9A2074}"/>
                </a:ext>
              </a:extLst>
            </p:cNvPr>
            <p:cNvGrpSpPr/>
            <p:nvPr/>
          </p:nvGrpSpPr>
          <p:grpSpPr>
            <a:xfrm>
              <a:off x="650917" y="2784885"/>
              <a:ext cx="1888726" cy="1293390"/>
              <a:chOff x="540318" y="2470562"/>
              <a:chExt cx="1888726" cy="1293390"/>
            </a:xfrm>
          </p:grpSpPr>
          <p:sp>
            <p:nvSpPr>
              <p:cNvPr id="53" name="Rectangle 52"/>
              <p:cNvSpPr/>
              <p:nvPr/>
            </p:nvSpPr>
            <p:spPr>
              <a:xfrm>
                <a:off x="540318" y="2470562"/>
                <a:ext cx="1888726" cy="1293390"/>
              </a:xfrm>
              <a:prstGeom prst="rect">
                <a:avLst/>
              </a:prstGeom>
              <a:solidFill>
                <a:schemeClr val="accent3">
                  <a:lumMod val="60000"/>
                  <a:lumOff val="40000"/>
                </a:schemeClr>
              </a:solidFill>
              <a:ln>
                <a:noFill/>
              </a:ln>
              <a:effectLst>
                <a:outerShdw blurRad="762000" dist="190500" dir="5400000" sx="95000" sy="95000" algn="ctr" rotWithShape="0">
                  <a:prstClr val="black">
                    <a:alpha val="25000"/>
                  </a:prstClr>
                </a:outerShdw>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97EF1CFF-7B1C-4A8B-A1F2-74647FC749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815" y="2528209"/>
                <a:ext cx="1707619" cy="1178096"/>
              </a:xfrm>
              <a:prstGeom prst="rect">
                <a:avLst/>
              </a:prstGeom>
              <a:effectLst>
                <a:softEdge rad="31750"/>
              </a:effectLst>
            </p:spPr>
          </p:pic>
        </p:grpSp>
      </p:grpSp>
      <p:cxnSp>
        <p:nvCxnSpPr>
          <p:cNvPr id="8" name="Straight Connector 7">
            <a:extLst>
              <a:ext uri="{FF2B5EF4-FFF2-40B4-BE49-F238E27FC236}">
                <a16:creationId xmlns:a16="http://schemas.microsoft.com/office/drawing/2014/main" id="{0052244D-20A2-4FA3-8EE4-20A18B275997}"/>
              </a:ext>
            </a:extLst>
          </p:cNvPr>
          <p:cNvCxnSpPr>
            <a:cxnSpLocks/>
            <a:stCxn id="47" idx="3"/>
          </p:cNvCxnSpPr>
          <p:nvPr/>
        </p:nvCxnSpPr>
        <p:spPr>
          <a:xfrm>
            <a:off x="2514640" y="2043386"/>
            <a:ext cx="4010591" cy="303895"/>
          </a:xfrm>
          <a:prstGeom prst="line">
            <a:avLst/>
          </a:prstGeom>
          <a:noFill/>
          <a:ln w="25400" cap="flat">
            <a:solidFill>
              <a:schemeClr val="accent1"/>
            </a:solidFill>
            <a:prstDash val="solid"/>
            <a:miter lim="800000"/>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4C5FC7D9-573A-42E3-AF60-CB3D1610EB7F}"/>
              </a:ext>
            </a:extLst>
          </p:cNvPr>
          <p:cNvCxnSpPr>
            <a:cxnSpLocks/>
          </p:cNvCxnSpPr>
          <p:nvPr/>
        </p:nvCxnSpPr>
        <p:spPr>
          <a:xfrm flipV="1">
            <a:off x="2509102" y="3418604"/>
            <a:ext cx="4010593" cy="565703"/>
          </a:xfrm>
          <a:prstGeom prst="line">
            <a:avLst/>
          </a:prstGeom>
          <a:noFill/>
          <a:ln w="25400" cap="flat">
            <a:solidFill>
              <a:schemeClr val="accent1"/>
            </a:solidFill>
            <a:prstDash val="solid"/>
            <a:miter lim="800000"/>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5B76C2C5-A042-4A63-86D7-F7C40E0BB9F7}"/>
              </a:ext>
            </a:extLst>
          </p:cNvPr>
          <p:cNvCxnSpPr>
            <a:cxnSpLocks/>
            <a:stCxn id="18" idx="3"/>
          </p:cNvCxnSpPr>
          <p:nvPr/>
        </p:nvCxnSpPr>
        <p:spPr>
          <a:xfrm>
            <a:off x="2514640" y="4830605"/>
            <a:ext cx="4005055" cy="560969"/>
          </a:xfrm>
          <a:prstGeom prst="line">
            <a:avLst/>
          </a:prstGeom>
          <a:noFill/>
          <a:ln w="28575" cap="flat">
            <a:solidFill>
              <a:schemeClr val="accent1"/>
            </a:solidFill>
            <a:prstDash val="solid"/>
            <a:miter lim="800000"/>
          </a:ln>
          <a:effectLst/>
          <a:sp3d/>
        </p:spPr>
        <p:style>
          <a:lnRef idx="0">
            <a:scrgbClr r="0" g="0" b="0"/>
          </a:lnRef>
          <a:fillRef idx="0">
            <a:scrgbClr r="0" g="0" b="0"/>
          </a:fillRef>
          <a:effectRef idx="0">
            <a:scrgbClr r="0" g="0" b="0"/>
          </a:effectRef>
          <a:fontRef idx="none"/>
        </p:style>
      </p:cxnSp>
      <p:pic>
        <p:nvPicPr>
          <p:cNvPr id="4" name="Picture Placeholder 3">
            <a:extLst>
              <a:ext uri="{FF2B5EF4-FFF2-40B4-BE49-F238E27FC236}">
                <a16:creationId xmlns:a16="http://schemas.microsoft.com/office/drawing/2014/main" id="{B9EF0B79-C252-E84C-890E-6B4D886B8B65}"/>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a:stretch/>
        </p:blipFill>
        <p:spPr>
          <a:xfrm>
            <a:off x="2932379" y="1441961"/>
            <a:ext cx="2915627" cy="4010279"/>
          </a:xfrm>
          <a:scene3d>
            <a:camera prst="orthographicFront"/>
            <a:lightRig rig="threePt" dir="t"/>
          </a:scene3d>
          <a:sp3d>
            <a:bevelT w="165100" prst="coolSlant"/>
          </a:sp3d>
        </p:spPr>
      </p:pic>
      <p:grpSp>
        <p:nvGrpSpPr>
          <p:cNvPr id="25" name="Group 24">
            <a:extLst>
              <a:ext uri="{FF2B5EF4-FFF2-40B4-BE49-F238E27FC236}">
                <a16:creationId xmlns:a16="http://schemas.microsoft.com/office/drawing/2014/main" id="{944A6AED-002D-4F1E-8454-A0C0699606B2}"/>
              </a:ext>
            </a:extLst>
          </p:cNvPr>
          <p:cNvGrpSpPr/>
          <p:nvPr/>
        </p:nvGrpSpPr>
        <p:grpSpPr>
          <a:xfrm>
            <a:off x="689736" y="432300"/>
            <a:ext cx="2337766" cy="579593"/>
            <a:chOff x="1056382" y="220080"/>
            <a:chExt cx="2337766" cy="579593"/>
          </a:xfrm>
        </p:grpSpPr>
        <p:sp>
          <p:nvSpPr>
            <p:cNvPr id="31" name="Rectangle 30">
              <a:extLst>
                <a:ext uri="{FF2B5EF4-FFF2-40B4-BE49-F238E27FC236}">
                  <a16:creationId xmlns:a16="http://schemas.microsoft.com/office/drawing/2014/main" id="{372AEF71-C5BD-4CCE-8585-E568E8E0A84A}"/>
                </a:ext>
              </a:extLst>
            </p:cNvPr>
            <p:cNvSpPr/>
            <p:nvPr/>
          </p:nvSpPr>
          <p:spPr>
            <a:xfrm>
              <a:off x="1056382" y="220080"/>
              <a:ext cx="1875997" cy="338554"/>
            </a:xfrm>
            <a:prstGeom prst="rect">
              <a:avLst/>
            </a:prstGeom>
          </p:spPr>
          <p:txBody>
            <a:bodyPr wrap="square">
              <a:spAutoFit/>
            </a:bodyPr>
            <a:lstStyle/>
            <a:p>
              <a:r>
                <a:rPr lang="en-US" sz="1600" b="1" dirty="0">
                  <a:solidFill>
                    <a:schemeClr val="accent1">
                      <a:lumMod val="75000"/>
                    </a:schemeClr>
                  </a:solidFill>
                  <a:latin typeface="Britannic Bold" panose="020B0903060703020204" pitchFamily="34" charset="0"/>
                </a:rPr>
                <a:t>Community Meal</a:t>
              </a:r>
            </a:p>
          </p:txBody>
        </p:sp>
        <p:sp>
          <p:nvSpPr>
            <p:cNvPr id="32" name="Rectangle 31">
              <a:extLst>
                <a:ext uri="{FF2B5EF4-FFF2-40B4-BE49-F238E27FC236}">
                  <a16:creationId xmlns:a16="http://schemas.microsoft.com/office/drawing/2014/main" id="{324A7C7C-E41A-4B3A-89B2-0882A12A4FE9}"/>
                </a:ext>
              </a:extLst>
            </p:cNvPr>
            <p:cNvSpPr/>
            <p:nvPr/>
          </p:nvSpPr>
          <p:spPr>
            <a:xfrm>
              <a:off x="2305388" y="491896"/>
              <a:ext cx="1088760" cy="307777"/>
            </a:xfrm>
            <a:prstGeom prst="rect">
              <a:avLst/>
            </a:prstGeom>
          </p:spPr>
          <p:txBody>
            <a:bodyPr wrap="none">
              <a:spAutoFit/>
            </a:bodyPr>
            <a:lstStyle/>
            <a:p>
              <a:r>
                <a:rPr lang="en-US" b="1" dirty="0">
                  <a:solidFill>
                    <a:schemeClr val="accent3">
                      <a:lumMod val="60000"/>
                      <a:lumOff val="40000"/>
                    </a:schemeClr>
                  </a:solidFill>
                  <a:latin typeface="Britannic Bold" panose="020B0903060703020204" pitchFamily="34" charset="0"/>
                </a:rPr>
                <a:t>Seitu Jones</a:t>
              </a:r>
            </a:p>
          </p:txBody>
        </p:sp>
        <p:cxnSp>
          <p:nvCxnSpPr>
            <p:cNvPr id="34" name="Straight Connector 33">
              <a:extLst>
                <a:ext uri="{FF2B5EF4-FFF2-40B4-BE49-F238E27FC236}">
                  <a16:creationId xmlns:a16="http://schemas.microsoft.com/office/drawing/2014/main" id="{D89D1910-B65A-471D-A1DE-740294F5C4BF}"/>
                </a:ext>
              </a:extLst>
            </p:cNvPr>
            <p:cNvCxnSpPr>
              <a:cxnSpLocks/>
            </p:cNvCxnSpPr>
            <p:nvPr/>
          </p:nvCxnSpPr>
          <p:spPr>
            <a:xfrm>
              <a:off x="1281508" y="582363"/>
              <a:ext cx="1023880" cy="3396"/>
            </a:xfrm>
            <a:prstGeom prst="line">
              <a:avLst/>
            </a:prstGeom>
            <a:no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cxnSp>
      </p:grpSp>
      <p:sp>
        <p:nvSpPr>
          <p:cNvPr id="16" name="TextBox 15">
            <a:extLst>
              <a:ext uri="{FF2B5EF4-FFF2-40B4-BE49-F238E27FC236}">
                <a16:creationId xmlns:a16="http://schemas.microsoft.com/office/drawing/2014/main" id="{86849F85-31F6-41F9-920D-97DE8589CEDB}"/>
              </a:ext>
            </a:extLst>
          </p:cNvPr>
          <p:cNvSpPr txBox="1"/>
          <p:nvPr/>
        </p:nvSpPr>
        <p:spPr>
          <a:xfrm>
            <a:off x="3242960" y="63217"/>
            <a:ext cx="4540827" cy="143885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t">
            <a:spAutoFit/>
            <a:scene3d>
              <a:camera prst="orthographicFront"/>
              <a:lightRig rig="soft" dir="t">
                <a:rot lat="0" lon="0" rev="15600000"/>
              </a:lightRig>
            </a:scene3d>
            <a:sp3d extrusionH="57150" prstMaterial="softEdge">
              <a:bevelT w="25400" h="38100"/>
            </a:sp3d>
          </a:bodyPr>
          <a:lstStyle/>
          <a:p>
            <a:pPr algn="ctr"/>
            <a:r>
              <a:rPr lang="en-US" sz="1100" b="1" dirty="0">
                <a:ln w="0" cap="rnd">
                  <a:solidFill>
                    <a:schemeClr val="accent1">
                      <a:lumMod val="75000"/>
                    </a:schemeClr>
                  </a:solidFill>
                </a:ln>
                <a:solidFill>
                  <a:schemeClr val="accent6">
                    <a:lumMod val="75000"/>
                  </a:schemeClr>
                </a:solidFill>
                <a:latin typeface="Calibri" panose="020F0502020204030204" pitchFamily="34" charset="0"/>
                <a:cs typeface="Calibri" panose="020F0502020204030204" pitchFamily="34" charset="0"/>
              </a:rPr>
              <a:t>Artist Seitu Jones started a project called Community Meal, in which 2,000 people from his neighborhood shared a meal together to engage in conversations about healthy eating and the food system around them. He invited the farmers and workers that grew and raised the majority of the food that gets sold within their town. The Community Meal was an opportunity to invite people to learn about the food system that they have access to and to encourage healthier food choices. </a:t>
            </a:r>
          </a:p>
          <a:p>
            <a:pPr marL="0" marR="0" indent="0" algn="l" defTabSz="713231" rtl="0" fontAlgn="auto" latinLnBrk="0" hangingPunct="0">
              <a:lnSpc>
                <a:spcPct val="100000"/>
              </a:lnSpc>
              <a:spcBef>
                <a:spcPts val="0"/>
              </a:spcBef>
              <a:spcAft>
                <a:spcPts val="0"/>
              </a:spcAft>
              <a:buClrTx/>
              <a:buSzTx/>
              <a:buFontTx/>
              <a:buNone/>
              <a:tabLst/>
            </a:pPr>
            <a:endParaRPr kumimoji="0" lang="en-US" sz="1050" b="1" i="0" u="none" strike="noStrike" normalizeH="0" baseline="0" dirty="0">
              <a:ln/>
              <a:solidFill>
                <a:schemeClr val="accent4"/>
              </a:solidFill>
              <a:uFillTx/>
              <a:latin typeface="Calibri"/>
              <a:ea typeface="Calibri"/>
              <a:cs typeface="Calibri"/>
              <a:sym typeface="Calibri"/>
            </a:endParaRPr>
          </a:p>
        </p:txBody>
      </p:sp>
    </p:spTree>
    <p:extLst>
      <p:ext uri="{BB962C8B-B14F-4D97-AF65-F5344CB8AC3E}">
        <p14:creationId xmlns:p14="http://schemas.microsoft.com/office/powerpoint/2010/main" val="136747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a:themeElements>
    <a:clrScheme name="Default">
      <a:dk1>
        <a:srgbClr val="FAFAFA"/>
      </a:dk1>
      <a:lt1>
        <a:srgbClr val="FAFAFA"/>
      </a:lt1>
      <a:dk2>
        <a:srgbClr val="A7A7A7"/>
      </a:dk2>
      <a:lt2>
        <a:srgbClr val="535353"/>
      </a:lt2>
      <a:accent1>
        <a:srgbClr val="15A185"/>
      </a:accent1>
      <a:accent2>
        <a:srgbClr val="9BBC57"/>
      </a:accent2>
      <a:accent3>
        <a:srgbClr val="F49D15"/>
      </a:accent3>
      <a:accent4>
        <a:srgbClr val="C0392B"/>
      </a:accent4>
      <a:accent5>
        <a:srgbClr val="44546A"/>
      </a:accent5>
      <a:accent6>
        <a:srgbClr val="FAFAFA"/>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9663"/>
        </a:solid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97F9D"/>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15A185"/>
      </a:accent1>
      <a:accent2>
        <a:srgbClr val="9BBC57"/>
      </a:accent2>
      <a:accent3>
        <a:srgbClr val="F49D15"/>
      </a:accent3>
      <a:accent4>
        <a:srgbClr val="C0392B"/>
      </a:accent4>
      <a:accent5>
        <a:srgbClr val="44546A"/>
      </a:accent5>
      <a:accent6>
        <a:srgbClr val="FAFAFA"/>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9663"/>
        </a:solid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97F9D"/>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713231"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chemeClr val="accent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7019</TotalTime>
  <Words>174</Words>
  <Application>Microsoft Macintosh PowerPoint</Application>
  <PresentationFormat>On-screen Show (16:10)</PresentationFormat>
  <Paragraphs>11</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Avenir Roman</vt:lpstr>
      <vt:lpstr>Britannic Bold</vt:lpstr>
      <vt:lpstr>Calibri</vt:lpstr>
      <vt:lpstr>Helvetica</vt:lpstr>
      <vt:lpstr>Noto Sans</vt:lpstr>
      <vt:lpstr>Poppins Light</vt:lpstr>
      <vt:lpstr>Work Sans</vt:lpstr>
      <vt:lpstr>Default</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Lau</dc:creator>
  <cp:lastModifiedBy>Silvia Bottinelli</cp:lastModifiedBy>
  <cp:revision>24</cp:revision>
  <cp:lastPrinted>2020-04-03T14:01:51Z</cp:lastPrinted>
  <dcterms:modified xsi:type="dcterms:W3CDTF">2020-04-28T13:51:56Z</dcterms:modified>
</cp:coreProperties>
</file>