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7" r:id="rId10"/>
    <p:sldId id="267" r:id="rId11"/>
    <p:sldId id="268" r:id="rId12"/>
    <p:sldId id="269" r:id="rId13"/>
    <p:sldId id="270" r:id="rId14"/>
    <p:sldId id="271" r:id="rId15"/>
    <p:sldId id="272" r:id="rId16"/>
    <p:sldId id="258" r:id="rId17"/>
    <p:sldId id="273" r:id="rId18"/>
    <p:sldId id="274" r:id="rId19"/>
    <p:sldId id="275" r:id="rId20"/>
    <p:sldId id="276" r:id="rId21"/>
    <p:sldId id="278" r:id="rId22"/>
    <p:sldId id="279" r:id="rId23"/>
    <p:sldId id="277" r:id="rId24"/>
    <p:sldId id="282" r:id="rId25"/>
    <p:sldId id="280" r:id="rId26"/>
    <p:sldId id="283" r:id="rId27"/>
    <p:sldId id="259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II:  1972-1989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  <a:p>
            <a:r>
              <a:rPr lang="en-US" dirty="0"/>
              <a:t>Effect on U.S.</a:t>
            </a:r>
          </a:p>
          <a:p>
            <a:r>
              <a:rPr lang="en-US" dirty="0"/>
              <a:t>Effect on Region</a:t>
            </a:r>
          </a:p>
          <a:p>
            <a:r>
              <a:rPr lang="en-US" dirty="0"/>
              <a:t>Post-Cold War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C8619A-D26C-D34A-A7EC-C7CF5E2F72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4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79"/>
    </mc:Choice>
    <mc:Fallback xmlns="">
      <p:transition spd="slow" advTm="11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31800"/>
            <a:ext cx="7620000" cy="5981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57BB3F-96AB-194D-ABEA-EBB0C849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2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8"/>
    </mc:Choice>
    <mc:Fallback>
      <p:transition spd="slow" advTm="3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549400"/>
            <a:ext cx="5486400" cy="3746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468AFD-57F9-274A-8963-78C227BB3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8"/>
    </mc:Choice>
    <mc:Fallback>
      <p:transition spd="slow" advTm="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900"/>
            <a:ext cx="9144000" cy="46345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E60930-30F1-8443-9ED1-7CF999DA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1"/>
    </mc:Choice>
    <mc:Fallback>
      <p:transition spd="slow" advTm="2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7315"/>
            <a:ext cx="9144000" cy="400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3727051"/>
            <a:ext cx="8191500" cy="304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9D8186-6E67-5D41-B86F-CD6108B03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7"/>
    </mc:Choice>
    <mc:Fallback>
      <p:transition spd="slow" advTm="3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25" y="381000"/>
            <a:ext cx="3810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844" y="3429000"/>
            <a:ext cx="4472922" cy="2978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31E439-BF11-C448-A142-BD183049B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4"/>
    </mc:Choice>
    <mc:Fallback>
      <p:transition spd="slow" advTm="3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C93AD1-C684-B349-B4B5-0AD0EABD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5"/>
    </mc:Choice>
    <mc:Fallback>
      <p:transition spd="slow" advTm="2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II:  1972-1989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  <a:p>
            <a:r>
              <a:rPr lang="en-US" dirty="0"/>
              <a:t>Effect on U.S.</a:t>
            </a:r>
          </a:p>
          <a:p>
            <a:r>
              <a:rPr lang="en-US" dirty="0"/>
              <a:t>Effect on Region</a:t>
            </a:r>
          </a:p>
          <a:p>
            <a:r>
              <a:rPr lang="en-US" dirty="0"/>
              <a:t>Post-Cold War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4B31DD-E464-6B41-B31B-2B70700AF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20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8"/>
    </mc:Choice>
    <mc:Fallback>
      <p:transition spd="slow" advTm="1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800"/>
            <a:ext cx="9144000" cy="57221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DD0285-698C-6241-A64C-A51585A5B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7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66"/>
    </mc:Choice>
    <mc:Fallback>
      <p:transition spd="slow" advTm="11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0775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62CDBB-3C4D-974A-B5D5-A5E7B4732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46"/>
    </mc:Choice>
    <mc:Fallback>
      <p:transition spd="slow" advTm="10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17" y="1095071"/>
            <a:ext cx="8159357" cy="48956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57E250-80D9-F84F-9BC1-180812CF8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93"/>
    </mc:Choice>
    <mc:Fallback>
      <p:transition spd="slow" advTm="16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3" y="754340"/>
            <a:ext cx="8987086" cy="46013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8ECAA9-55E2-5545-97BE-A89B0B8B3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2"/>
    </mc:Choice>
    <mc:Fallback xmlns="">
      <p:transition spd="slow" advTm="2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320800"/>
            <a:ext cx="6350000" cy="4203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8FC1B2-92BC-194C-B5DC-E5ED1EE7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9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71"/>
    </mc:Choice>
    <mc:Fallback>
      <p:transition spd="slow" advTm="18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42" y="557803"/>
            <a:ext cx="7200644" cy="5663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0EC3A6-43CD-4D48-98AE-8D771D615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74"/>
    </mc:Choice>
    <mc:Fallback>
      <p:transition spd="slow" advTm="9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1676400"/>
            <a:ext cx="5842000" cy="350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9FF0F5-8E3F-F94E-B4F3-27E9E0950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3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30"/>
    </mc:Choice>
    <mc:Fallback>
      <p:transition spd="slow" advTm="4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469900"/>
            <a:ext cx="8890000" cy="5918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425E17-95A1-2646-B564-B229817C2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79"/>
    </mc:Choice>
    <mc:Fallback>
      <p:transition spd="slow" advTm="8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900"/>
            <a:ext cx="9144000" cy="46345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539B50-6788-C547-A07C-D342A24F1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5"/>
    </mc:Choice>
    <mc:Fallback>
      <p:transition spd="slow" advTm="3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51B89E-8BEB-6942-830E-0B60B4C37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4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65"/>
    </mc:Choice>
    <mc:Fallback>
      <p:transition spd="slow" advTm="5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1117600"/>
            <a:ext cx="7581900" cy="462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4B2F4A-27A7-4A45-9345-FE59A9AD3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5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30"/>
    </mc:Choice>
    <mc:Fallback>
      <p:transition spd="slow" advTm="3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II:  1972-1989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  <a:p>
            <a:r>
              <a:rPr lang="en-US" dirty="0"/>
              <a:t>Effect on U.S.</a:t>
            </a:r>
          </a:p>
          <a:p>
            <a:r>
              <a:rPr lang="en-US" dirty="0"/>
              <a:t>Effect on Region</a:t>
            </a:r>
          </a:p>
          <a:p>
            <a:r>
              <a:rPr lang="en-US" dirty="0"/>
              <a:t>Post-Cold War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9FF5B7-E0D9-884E-91AA-231BF8A354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26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2"/>
    </mc:Choice>
    <mc:Fallback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638300"/>
            <a:ext cx="5664200" cy="3581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AD65B8-8EE1-EC45-B285-CD382DAA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05"/>
    </mc:Choice>
    <mc:Fallback>
      <p:transition spd="slow" advTm="5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092200"/>
            <a:ext cx="8128000" cy="4673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8CC041-D829-724F-91EE-8316D1649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19"/>
    </mc:Choice>
    <mc:Fallback>
      <p:transition spd="slow" advTm="11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346200"/>
            <a:ext cx="7683500" cy="4165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71906F-4C97-4E4A-B5F5-A10010DF8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5"/>
    </mc:Choice>
    <mc:Fallback xmlns="">
      <p:transition spd="slow" advTm="5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00"/>
            <a:ext cx="9144000" cy="58369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7362B1-1678-BC4F-92EE-5F4416EFB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4"/>
    </mc:Choice>
    <mc:Fallback>
      <p:transition spd="slow" advTm="4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B681A2-0F37-2B4E-85A4-684B0B67D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24"/>
    </mc:Choice>
    <mc:Fallback>
      <p:transition spd="slow" advTm="3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371600"/>
            <a:ext cx="5715000" cy="4114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35F6B9-E8EA-A841-97C3-8CD0F6AD4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9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9"/>
    </mc:Choice>
    <mc:Fallback>
      <p:transition spd="slow" advTm="1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520700"/>
            <a:ext cx="6616700" cy="5816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96B7A5-FE74-4848-A4EA-7209660A8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6"/>
    </mc:Choice>
    <mc:Fallback>
      <p:transition spd="slow" advTm="2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F5DEA2-79C2-8940-B71A-EE3F4C3CE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1"/>
    </mc:Choice>
    <mc:Fallback>
      <p:transition spd="slow" advTm="14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0"/>
            <a:ext cx="669309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C0BB90-F68B-AF43-B56B-1AB953635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66"/>
    </mc:Choice>
    <mc:Fallback>
      <p:transition spd="slow" advTm="12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927100"/>
            <a:ext cx="8890000" cy="5003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FD20DA-F702-8A4F-96B6-F772ABBD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8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46"/>
    </mc:Choice>
    <mc:Fallback>
      <p:transition spd="slow" advTm="5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600"/>
            <a:ext cx="9144000" cy="61447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9E7A48-BFAE-B24B-9533-1D7F7CF60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"/>
    </mc:Choice>
    <mc:Fallback xmlns="">
      <p:transition spd="slow" advTm="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997F84-462C-D14B-BC0F-C886927A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0"/>
    </mc:Choice>
    <mc:Fallback xmlns="">
      <p:transition spd="slow" advTm="5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549400"/>
            <a:ext cx="5080000" cy="3746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A683D7-EED9-3F40-8E8B-F937A1E8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1"/>
    </mc:Choice>
    <mc:Fallback xmlns="">
      <p:transition spd="slow" advTm="22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889000"/>
            <a:ext cx="7594600" cy="5067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3B07D8-3BFA-BB4E-9E4B-7AE7D7340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14"/>
    </mc:Choice>
    <mc:Fallback xmlns="">
      <p:transition spd="slow" advTm="12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20800"/>
            <a:ext cx="6858000" cy="4203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EAEEB3-9BC4-3C42-8FE8-5093D6201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76"/>
    </mc:Choice>
    <mc:Fallback xmlns="">
      <p:transition spd="slow" advTm="16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II:  1972-1989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  <a:p>
            <a:r>
              <a:rPr lang="en-US" dirty="0"/>
              <a:t>Effect on U.S.</a:t>
            </a:r>
          </a:p>
          <a:p>
            <a:r>
              <a:rPr lang="en-US" dirty="0"/>
              <a:t>Effect on Region</a:t>
            </a:r>
          </a:p>
          <a:p>
            <a:r>
              <a:rPr lang="en-US" dirty="0"/>
              <a:t>Post-Cold War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638A4F-B042-F249-BFB4-F2C7E1C371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07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9"/>
    </mc:Choice>
    <mc:Fallback>
      <p:transition spd="slow" advTm="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88</TotalTime>
  <Words>68</Words>
  <Application>Microsoft Macintosh PowerPoint</Application>
  <PresentationFormat>On-screen Show (4:3)</PresentationFormat>
  <Paragraphs>20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 Black </vt:lpstr>
      <vt:lpstr>Cold War II:  1972-1989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War II:  1972-1989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War II:  1972-1989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War II:  1972-1989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War II:  1972-1989</dc:title>
  <dc:creator>Michael Beckley</dc:creator>
  <cp:lastModifiedBy>Beckley, Michael Charles</cp:lastModifiedBy>
  <cp:revision>6</cp:revision>
  <dcterms:created xsi:type="dcterms:W3CDTF">2015-02-12T02:24:15Z</dcterms:created>
  <dcterms:modified xsi:type="dcterms:W3CDTF">2021-02-23T14:52:04Z</dcterms:modified>
</cp:coreProperties>
</file>