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57" r:id="rId10"/>
    <p:sldId id="267" r:id="rId11"/>
    <p:sldId id="268" r:id="rId12"/>
    <p:sldId id="269" r:id="rId13"/>
    <p:sldId id="270" r:id="rId14"/>
    <p:sldId id="271" r:id="rId15"/>
    <p:sldId id="272" r:id="rId16"/>
    <p:sldId id="258" r:id="rId17"/>
    <p:sldId id="273" r:id="rId18"/>
    <p:sldId id="274" r:id="rId19"/>
    <p:sldId id="275" r:id="rId20"/>
    <p:sldId id="276" r:id="rId21"/>
    <p:sldId id="278" r:id="rId22"/>
    <p:sldId id="279" r:id="rId23"/>
    <p:sldId id="277" r:id="rId24"/>
    <p:sldId id="282" r:id="rId25"/>
    <p:sldId id="280" r:id="rId26"/>
    <p:sldId id="283" r:id="rId27"/>
    <p:sldId id="259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0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4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2/23/21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2/23/21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2/23/21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2" Type="http://schemas.microsoft.com/office/2007/relationships/media" Target="../media/media16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media27.m4a"/><Relationship Id="rId2" Type="http://schemas.microsoft.com/office/2007/relationships/media" Target="../media/media27.m4a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1.png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1.png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1.png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1.png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1.png"/><Relationship Id="rId4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1.pn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Cold War II:  1972-1989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Normalization</a:t>
            </a:r>
          </a:p>
          <a:p>
            <a:r>
              <a:rPr lang="en-US" dirty="0"/>
              <a:t>Effect on U.S.</a:t>
            </a:r>
          </a:p>
          <a:p>
            <a:r>
              <a:rPr lang="en-US" dirty="0"/>
              <a:t>Effect on Region</a:t>
            </a:r>
          </a:p>
          <a:p>
            <a:r>
              <a:rPr lang="en-US" dirty="0"/>
              <a:t>Post-Cold War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7C8619A-D26C-D34A-A7EC-C7CF5E2F72A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9044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579"/>
    </mc:Choice>
    <mc:Fallback xmlns="">
      <p:transition spd="slow" advTm="1145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431800"/>
            <a:ext cx="7620000" cy="59817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A57BB3F-96AB-194D-ABEA-EBB0C84987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028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388"/>
    </mc:Choice>
    <mc:Fallback>
      <p:transition spd="slow" advTm="373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0" y="1549400"/>
            <a:ext cx="5486400" cy="37465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0468AFD-57F9-274A-8963-78C227BB3B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82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448"/>
    </mc:Choice>
    <mc:Fallback>
      <p:transition spd="slow" advTm="5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04900"/>
            <a:ext cx="9144000" cy="463450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AE60930-30F1-8443-9ED1-7CF999DAAF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307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771"/>
    </mc:Choice>
    <mc:Fallback>
      <p:transition spd="slow" advTm="217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657315"/>
            <a:ext cx="9144000" cy="40001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900" y="3727051"/>
            <a:ext cx="8191500" cy="304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E9D8186-6E67-5D41-B86F-CD6108B033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77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117"/>
    </mc:Choice>
    <mc:Fallback>
      <p:transition spd="slow" advTm="331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725" y="381000"/>
            <a:ext cx="3810000" cy="304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4844" y="3429000"/>
            <a:ext cx="4472922" cy="2978966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D31E439-BF11-C448-A142-BD183049B3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357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64"/>
    </mc:Choice>
    <mc:Fallback>
      <p:transition spd="slow" advTm="309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CC93AD1-C684-B349-B4B5-0AD0EABD34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478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065"/>
    </mc:Choice>
    <mc:Fallback>
      <p:transition spd="slow" advTm="260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Cold War II:  1972-1989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Normalization</a:t>
            </a:r>
          </a:p>
          <a:p>
            <a:r>
              <a:rPr lang="en-US" dirty="0"/>
              <a:t>Effect on U.S.</a:t>
            </a:r>
          </a:p>
          <a:p>
            <a:r>
              <a:rPr lang="en-US" dirty="0"/>
              <a:t>Effect on Region</a:t>
            </a:r>
          </a:p>
          <a:p>
            <a:r>
              <a:rPr lang="en-US" dirty="0"/>
              <a:t>Post-Cold War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54B31DD-E464-6B41-B31B-2B70700AFED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7209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68"/>
    </mc:Choice>
    <mc:Fallback>
      <p:transition spd="slow" advTm="120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58800"/>
            <a:ext cx="9144000" cy="572214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DDD0285-698C-6241-A64C-A51585A5BF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177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1666"/>
    </mc:Choice>
    <mc:Fallback>
      <p:transition spd="slow" advTm="1116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0" y="0"/>
            <a:ext cx="9107754" cy="6858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B62CDBB-3C4D-974A-B5D5-A5E7B4732D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028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146"/>
    </mc:Choice>
    <mc:Fallback>
      <p:transition spd="slow" advTm="1091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117" y="1095071"/>
            <a:ext cx="8159357" cy="489561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857E250-80D9-F84F-9BC1-180812CF84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829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693"/>
    </mc:Choice>
    <mc:Fallback>
      <p:transition spd="slow" advTm="1656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923" y="754340"/>
            <a:ext cx="8987086" cy="460138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98ECAA9-55E2-5545-97BE-A89B0B8B34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414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52"/>
    </mc:Choice>
    <mc:Fallback xmlns="">
      <p:transition spd="slow" advTm="275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0" y="1320800"/>
            <a:ext cx="6350000" cy="42037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88FC1B2-92BC-194C-B5DC-E5ED1EE7EC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920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371"/>
    </mc:Choice>
    <mc:Fallback>
      <p:transition spd="slow" advTm="182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42" y="557803"/>
            <a:ext cx="7200644" cy="566374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90EC3A6-43CD-4D48-98AE-8D771D6157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180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574"/>
    </mc:Choice>
    <mc:Fallback>
      <p:transition spd="slow" advTm="915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0" y="1676400"/>
            <a:ext cx="5842000" cy="35052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C9FF0F5-8E3F-F94E-B4F3-27E9E0950E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732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830"/>
    </mc:Choice>
    <mc:Fallback>
      <p:transition spd="slow" advTm="448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00" y="469900"/>
            <a:ext cx="8890000" cy="59182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F425E17-95A1-2646-B564-B229817C2D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653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379"/>
    </mc:Choice>
    <mc:Fallback>
      <p:transition spd="slow" advTm="853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04900"/>
            <a:ext cx="9144000" cy="463450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B539B50-6788-C547-A07C-D342A24F1D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52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485"/>
    </mc:Choice>
    <mc:Fallback>
      <p:transition spd="slow" advTm="394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000" y="1524000"/>
            <a:ext cx="5080000" cy="3810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C51B89E-8BEB-6942-830E-0B60B4C372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943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865"/>
    </mc:Choice>
    <mc:Fallback>
      <p:transition spd="slow" advTm="558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00" y="1117600"/>
            <a:ext cx="7581900" cy="46228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14B2F4A-27A7-4A45-9345-FE59A9AD32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58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130"/>
    </mc:Choice>
    <mc:Fallback>
      <p:transition spd="slow" advTm="381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Cold War II:  1972-1989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Normalization</a:t>
            </a:r>
          </a:p>
          <a:p>
            <a:r>
              <a:rPr lang="en-US" dirty="0"/>
              <a:t>Effect on U.S.</a:t>
            </a:r>
          </a:p>
          <a:p>
            <a:r>
              <a:rPr lang="en-US" dirty="0"/>
              <a:t>Effect on Region</a:t>
            </a:r>
          </a:p>
          <a:p>
            <a:r>
              <a:rPr lang="en-US" dirty="0"/>
              <a:t>Post-Cold War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79FF5B7-E0D9-884E-91AA-231BF8A354C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99260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92"/>
    </mc:Choice>
    <mc:Fallback>
      <p:transition spd="slow" advTm="48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9900" y="1638300"/>
            <a:ext cx="5664200" cy="35814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4AD65B8-8EE1-EC45-B285-CD382DAA89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582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305"/>
    </mc:Choice>
    <mc:Fallback>
      <p:transition spd="slow" advTm="533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1092200"/>
            <a:ext cx="8128000" cy="46736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F8CC041-D829-724F-91EE-8316D16494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7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519"/>
    </mc:Choice>
    <mc:Fallback>
      <p:transition spd="slow" advTm="1155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" y="1346200"/>
            <a:ext cx="7683500" cy="41656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771906F-4C97-4E4A-B5F5-A10010DF8B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7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015"/>
    </mc:Choice>
    <mc:Fallback xmlns="">
      <p:transition spd="slow" advTm="54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08000"/>
            <a:ext cx="9144000" cy="583692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57362B1-1678-BC4F-92EE-5F4416EFBB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098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614"/>
    </mc:Choice>
    <mc:Fallback>
      <p:transition spd="slow" advTm="426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1143000"/>
            <a:ext cx="8128000" cy="4572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AB681A2-0F37-2B4E-85A4-684B0B67DC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194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824"/>
    </mc:Choice>
    <mc:Fallback>
      <p:transition spd="slow" advTm="358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1371600"/>
            <a:ext cx="5715000" cy="41148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D35F6B9-E8EA-A841-97C3-8CD0F6AD44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996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19"/>
    </mc:Choice>
    <mc:Fallback>
      <p:transition spd="slow" advTm="139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300" y="520700"/>
            <a:ext cx="6616700" cy="58166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396B7A5-FE74-4848-A4EA-7209660A8E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650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906"/>
    </mc:Choice>
    <mc:Fallback>
      <p:transition spd="slow" advTm="23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1000"/>
            <a:ext cx="9144000" cy="609219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AF5DEA2-79C2-8940-B71A-EE3F4C3CED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315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81"/>
    </mc:Choice>
    <mc:Fallback>
      <p:transition spd="slow" advTm="14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0"/>
            <a:ext cx="6693098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BC0BB90-F68B-AF43-B56B-1AB9536352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44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8466"/>
    </mc:Choice>
    <mc:Fallback>
      <p:transition spd="slow" advTm="1284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00" y="927100"/>
            <a:ext cx="8890000" cy="50038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5FD20DA-F702-8A4F-96B6-F772ABBDD2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780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2646"/>
    </mc:Choice>
    <mc:Fallback>
      <p:transition spd="slow" advTm="526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55600"/>
            <a:ext cx="9144000" cy="614476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C9E7A48-BFAE-B24B-9533-1D7F7CF60E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30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35"/>
    </mc:Choice>
    <mc:Fallback xmlns="">
      <p:transition spd="slow" advTm="63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1143000"/>
            <a:ext cx="8128000" cy="4572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6997F84-462C-D14B-BC0F-C886927A7A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95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240"/>
    </mc:Choice>
    <mc:Fallback xmlns="">
      <p:transition spd="slow" advTm="58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000" y="1549400"/>
            <a:ext cx="5080000" cy="37465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CA683D7-EED9-3F40-8E8B-F937A1E80D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149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121"/>
    </mc:Choice>
    <mc:Fallback xmlns="">
      <p:transition spd="slow" advTm="2261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00" y="889000"/>
            <a:ext cx="7594600" cy="50673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13B07D8-3BFA-BB4E-9E4B-7AE7D73408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6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9714"/>
    </mc:Choice>
    <mc:Fallback xmlns="">
      <p:transition spd="slow" advTm="1297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1320800"/>
            <a:ext cx="6858000" cy="42037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BEAEEB3-9BC4-3C42-8FE8-5093D6201D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04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076"/>
    </mc:Choice>
    <mc:Fallback xmlns="">
      <p:transition spd="slow" advTm="1630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Cold War II:  1972-1989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Normalization</a:t>
            </a:r>
          </a:p>
          <a:p>
            <a:r>
              <a:rPr lang="en-US" dirty="0"/>
              <a:t>Effect on U.S.</a:t>
            </a:r>
          </a:p>
          <a:p>
            <a:r>
              <a:rPr lang="en-US" dirty="0"/>
              <a:t>Effect on Region</a:t>
            </a:r>
          </a:p>
          <a:p>
            <a:r>
              <a:rPr lang="en-US" dirty="0"/>
              <a:t>Post-Cold War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6638A4F-B042-F249-BFB4-F2C7E1C371D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43070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29"/>
    </mc:Choice>
    <mc:Fallback>
      <p:transition spd="slow" advTm="96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"/>
</p:tagLst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88</TotalTime>
  <Words>68</Words>
  <Application>Microsoft Macintosh PowerPoint</Application>
  <PresentationFormat>On-screen Show (4:3)</PresentationFormat>
  <Paragraphs>20</Paragraphs>
  <Slides>36</Slides>
  <Notes>0</Notes>
  <HiddenSlides>0</HiddenSlides>
  <MMClips>36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Arial</vt:lpstr>
      <vt:lpstr>Calibri</vt:lpstr>
      <vt:lpstr> Black </vt:lpstr>
      <vt:lpstr>Cold War II:  1972-1989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Cold War II:  1972-1989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Cold War II:  1972-1989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Cold War II:  1972-1989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Cold War II:  1972-1989</dc:title>
  <dc:creator>Michael Beckley</dc:creator>
  <cp:lastModifiedBy>Beckley, Michael Charles</cp:lastModifiedBy>
  <cp:revision>6</cp:revision>
  <dcterms:created xsi:type="dcterms:W3CDTF">2015-02-12T02:24:15Z</dcterms:created>
  <dcterms:modified xsi:type="dcterms:W3CDTF">2021-02-23T14:52:04Z</dcterms:modified>
</cp:coreProperties>
</file>