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617" autoAdjust="0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8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ichael:Downloads:TIV-Export-CHI-1950-2014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'TIV-Export-CHI-1950-2014.csv'!$B$12</c:f>
              <c:strCache>
                <c:ptCount val="1"/>
                <c:pt idx="0">
                  <c:v>Albania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'TIV-Export-CHI-1950-2014.csv'!$C$12:$BO$12</c:f>
              <c:numCache>
                <c:formatCode>General</c:formatCode>
                <c:ptCount val="65"/>
                <c:pt idx="6">
                  <c:v>39</c:v>
                </c:pt>
                <c:pt idx="11">
                  <c:v>30</c:v>
                </c:pt>
                <c:pt idx="12">
                  <c:v>46</c:v>
                </c:pt>
                <c:pt idx="13">
                  <c:v>6</c:v>
                </c:pt>
                <c:pt idx="14">
                  <c:v>7</c:v>
                </c:pt>
                <c:pt idx="15">
                  <c:v>177</c:v>
                </c:pt>
                <c:pt idx="16">
                  <c:v>74</c:v>
                </c:pt>
                <c:pt idx="17">
                  <c:v>161</c:v>
                </c:pt>
                <c:pt idx="18">
                  <c:v>265</c:v>
                </c:pt>
                <c:pt idx="19">
                  <c:v>297</c:v>
                </c:pt>
                <c:pt idx="20">
                  <c:v>250</c:v>
                </c:pt>
                <c:pt idx="21">
                  <c:v>330</c:v>
                </c:pt>
                <c:pt idx="22">
                  <c:v>134</c:v>
                </c:pt>
                <c:pt idx="23">
                  <c:v>104</c:v>
                </c:pt>
                <c:pt idx="24">
                  <c:v>134</c:v>
                </c:pt>
                <c:pt idx="25">
                  <c:v>53</c:v>
                </c:pt>
                <c:pt idx="26">
                  <c:v>5</c:v>
                </c:pt>
                <c:pt idx="27">
                  <c:v>7</c:v>
                </c:pt>
                <c:pt idx="28">
                  <c:v>5</c:v>
                </c:pt>
                <c:pt idx="45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1B-4D43-9FB7-8E3EF1CFDE10}"/>
            </c:ext>
          </c:extLst>
        </c:ser>
        <c:ser>
          <c:idx val="1"/>
          <c:order val="1"/>
          <c:tx>
            <c:strRef>
              <c:f>'TIV-Export-CHI-1950-2014.csv'!$B$13</c:f>
              <c:strCache>
                <c:ptCount val="1"/>
                <c:pt idx="0">
                  <c:v>Algeria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'TIV-Export-CHI-1950-2014.csv'!$C$13:$BO$13</c:f>
              <c:numCache>
                <c:formatCode>General</c:formatCode>
                <c:ptCount val="65"/>
                <c:pt idx="38">
                  <c:v>5</c:v>
                </c:pt>
                <c:pt idx="40">
                  <c:v>45</c:v>
                </c:pt>
                <c:pt idx="41">
                  <c:v>80</c:v>
                </c:pt>
                <c:pt idx="45">
                  <c:v>5</c:v>
                </c:pt>
                <c:pt idx="50">
                  <c:v>11</c:v>
                </c:pt>
                <c:pt idx="51">
                  <c:v>12</c:v>
                </c:pt>
                <c:pt idx="52">
                  <c:v>15</c:v>
                </c:pt>
                <c:pt idx="56">
                  <c:v>61</c:v>
                </c:pt>
                <c:pt idx="60">
                  <c:v>18</c:v>
                </c:pt>
                <c:pt idx="64">
                  <c:v>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1B-4D43-9FB7-8E3EF1CFDE10}"/>
            </c:ext>
          </c:extLst>
        </c:ser>
        <c:ser>
          <c:idx val="2"/>
          <c:order val="2"/>
          <c:tx>
            <c:strRef>
              <c:f>'TIV-Export-CHI-1950-2014.csv'!$B$14</c:f>
              <c:strCache>
                <c:ptCount val="1"/>
                <c:pt idx="0">
                  <c:v>Argentina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'TIV-Export-CHI-1950-2014.csv'!$C$14:$BO$14</c:f>
              <c:numCache>
                <c:formatCode>General</c:formatCode>
                <c:ptCount val="65"/>
                <c:pt idx="6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1B-4D43-9FB7-8E3EF1CFDE10}"/>
            </c:ext>
          </c:extLst>
        </c:ser>
        <c:ser>
          <c:idx val="3"/>
          <c:order val="3"/>
          <c:tx>
            <c:strRef>
              <c:f>'TIV-Export-CHI-1950-2014.csv'!$B$15</c:f>
              <c:strCache>
                <c:ptCount val="1"/>
                <c:pt idx="0">
                  <c:v>Armenia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'TIV-Export-CHI-1950-2014.csv'!$C$15:$BO$15</c:f>
              <c:numCache>
                <c:formatCode>General</c:formatCode>
                <c:ptCount val="65"/>
                <c:pt idx="49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1B-4D43-9FB7-8E3EF1CFDE10}"/>
            </c:ext>
          </c:extLst>
        </c:ser>
        <c:ser>
          <c:idx val="4"/>
          <c:order val="4"/>
          <c:tx>
            <c:strRef>
              <c:f>'TIV-Export-CHI-1950-2014.csv'!$B$16</c:f>
              <c:strCache>
                <c:ptCount val="1"/>
                <c:pt idx="0">
                  <c:v>Bangladesh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'TIV-Export-CHI-1950-2014.csv'!$C$16:$BO$16</c:f>
              <c:numCache>
                <c:formatCode>General</c:formatCode>
                <c:ptCount val="65"/>
                <c:pt idx="25">
                  <c:v>5</c:v>
                </c:pt>
                <c:pt idx="26">
                  <c:v>20</c:v>
                </c:pt>
                <c:pt idx="27">
                  <c:v>21</c:v>
                </c:pt>
                <c:pt idx="28">
                  <c:v>9</c:v>
                </c:pt>
                <c:pt idx="29">
                  <c:v>1</c:v>
                </c:pt>
                <c:pt idx="30">
                  <c:v>53</c:v>
                </c:pt>
                <c:pt idx="31">
                  <c:v>20</c:v>
                </c:pt>
                <c:pt idx="32">
                  <c:v>59</c:v>
                </c:pt>
                <c:pt idx="33">
                  <c:v>112</c:v>
                </c:pt>
                <c:pt idx="34">
                  <c:v>9</c:v>
                </c:pt>
                <c:pt idx="35">
                  <c:v>61</c:v>
                </c:pt>
                <c:pt idx="38">
                  <c:v>230</c:v>
                </c:pt>
                <c:pt idx="39">
                  <c:v>301</c:v>
                </c:pt>
                <c:pt idx="40">
                  <c:v>96</c:v>
                </c:pt>
                <c:pt idx="41">
                  <c:v>61</c:v>
                </c:pt>
                <c:pt idx="42">
                  <c:v>87</c:v>
                </c:pt>
                <c:pt idx="43">
                  <c:v>5</c:v>
                </c:pt>
                <c:pt idx="44">
                  <c:v>20</c:v>
                </c:pt>
                <c:pt idx="45">
                  <c:v>9</c:v>
                </c:pt>
                <c:pt idx="46">
                  <c:v>7</c:v>
                </c:pt>
                <c:pt idx="49">
                  <c:v>33</c:v>
                </c:pt>
                <c:pt idx="50">
                  <c:v>11</c:v>
                </c:pt>
                <c:pt idx="51">
                  <c:v>2</c:v>
                </c:pt>
                <c:pt idx="54">
                  <c:v>7</c:v>
                </c:pt>
                <c:pt idx="55">
                  <c:v>1</c:v>
                </c:pt>
                <c:pt idx="56">
                  <c:v>184</c:v>
                </c:pt>
                <c:pt idx="57">
                  <c:v>66</c:v>
                </c:pt>
                <c:pt idx="58">
                  <c:v>10</c:v>
                </c:pt>
                <c:pt idx="60">
                  <c:v>12</c:v>
                </c:pt>
                <c:pt idx="61">
                  <c:v>160</c:v>
                </c:pt>
                <c:pt idx="62">
                  <c:v>219</c:v>
                </c:pt>
                <c:pt idx="63">
                  <c:v>552</c:v>
                </c:pt>
                <c:pt idx="64">
                  <c:v>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1B-4D43-9FB7-8E3EF1CFDE10}"/>
            </c:ext>
          </c:extLst>
        </c:ser>
        <c:ser>
          <c:idx val="5"/>
          <c:order val="5"/>
          <c:tx>
            <c:strRef>
              <c:f>'TIV-Export-CHI-1950-2014.csv'!$B$17</c:f>
              <c:strCache>
                <c:ptCount val="1"/>
                <c:pt idx="0">
                  <c:v>Benin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'TIV-Export-CHI-1950-2014.csv'!$C$17:$BO$17</c:f>
              <c:numCache>
                <c:formatCode>General</c:formatCode>
                <c:ptCount val="65"/>
                <c:pt idx="60">
                  <c:v>0</c:v>
                </c:pt>
                <c:pt idx="6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41B-4D43-9FB7-8E3EF1CFDE10}"/>
            </c:ext>
          </c:extLst>
        </c:ser>
        <c:ser>
          <c:idx val="6"/>
          <c:order val="6"/>
          <c:tx>
            <c:strRef>
              <c:f>'TIV-Export-CHI-1950-2014.csv'!$B$18</c:f>
              <c:strCache>
                <c:ptCount val="1"/>
                <c:pt idx="0">
                  <c:v>Bolivia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'TIV-Export-CHI-1950-2014.csv'!$C$18:$BO$18</c:f>
              <c:numCache>
                <c:formatCode>General</c:formatCode>
                <c:ptCount val="65"/>
                <c:pt idx="42">
                  <c:v>12</c:v>
                </c:pt>
                <c:pt idx="43">
                  <c:v>3</c:v>
                </c:pt>
                <c:pt idx="45">
                  <c:v>2</c:v>
                </c:pt>
                <c:pt idx="53">
                  <c:v>5</c:v>
                </c:pt>
                <c:pt idx="61">
                  <c:v>21</c:v>
                </c:pt>
                <c:pt idx="6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41B-4D43-9FB7-8E3EF1CFDE10}"/>
            </c:ext>
          </c:extLst>
        </c:ser>
        <c:ser>
          <c:idx val="7"/>
          <c:order val="7"/>
          <c:tx>
            <c:strRef>
              <c:f>'TIV-Export-CHI-1950-2014.csv'!$B$19</c:f>
              <c:strCache>
                <c:ptCount val="1"/>
                <c:pt idx="0">
                  <c:v>Bosnia and Herzegovina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'TIV-Export-CHI-1950-2014.csv'!$C$19:$BO$19</c:f>
              <c:numCache>
                <c:formatCode>General</c:formatCode>
                <c:ptCount val="65"/>
                <c:pt idx="43">
                  <c:v>6</c:v>
                </c:pt>
                <c:pt idx="44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41B-4D43-9FB7-8E3EF1CFDE10}"/>
            </c:ext>
          </c:extLst>
        </c:ser>
        <c:ser>
          <c:idx val="8"/>
          <c:order val="8"/>
          <c:tx>
            <c:strRef>
              <c:f>'TIV-Export-CHI-1950-2014.csv'!$B$20</c:f>
              <c:strCache>
                <c:ptCount val="1"/>
                <c:pt idx="0">
                  <c:v>Burkina Faso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'TIV-Export-CHI-1950-2014.csv'!$C$20:$BO$20</c:f>
              <c:numCache>
                <c:formatCode>General</c:formatCode>
                <c:ptCount val="65"/>
                <c:pt idx="3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41B-4D43-9FB7-8E3EF1CFDE10}"/>
            </c:ext>
          </c:extLst>
        </c:ser>
        <c:ser>
          <c:idx val="9"/>
          <c:order val="9"/>
          <c:tx>
            <c:strRef>
              <c:f>'TIV-Export-CHI-1950-2014.csv'!$B$21</c:f>
              <c:strCache>
                <c:ptCount val="1"/>
                <c:pt idx="0">
                  <c:v>Burundi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'TIV-Export-CHI-1950-2014.csv'!$C$21:$BO$21</c:f>
              <c:numCache>
                <c:formatCode>General</c:formatCode>
                <c:ptCount val="65"/>
                <c:pt idx="6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041B-4D43-9FB7-8E3EF1CFDE10}"/>
            </c:ext>
          </c:extLst>
        </c:ser>
        <c:ser>
          <c:idx val="10"/>
          <c:order val="10"/>
          <c:tx>
            <c:strRef>
              <c:f>'TIV-Export-CHI-1950-2014.csv'!$B$22</c:f>
              <c:strCache>
                <c:ptCount val="1"/>
                <c:pt idx="0">
                  <c:v>Cambodia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'TIV-Export-CHI-1950-2014.csv'!$C$22:$BO$22</c:f>
              <c:numCache>
                <c:formatCode>General</c:formatCode>
                <c:ptCount val="65"/>
                <c:pt idx="16">
                  <c:v>28</c:v>
                </c:pt>
                <c:pt idx="17">
                  <c:v>9</c:v>
                </c:pt>
                <c:pt idx="18">
                  <c:v>14</c:v>
                </c:pt>
                <c:pt idx="28">
                  <c:v>38</c:v>
                </c:pt>
                <c:pt idx="35">
                  <c:v>5</c:v>
                </c:pt>
                <c:pt idx="38">
                  <c:v>2</c:v>
                </c:pt>
                <c:pt idx="44">
                  <c:v>5</c:v>
                </c:pt>
                <c:pt idx="57">
                  <c:v>56</c:v>
                </c:pt>
                <c:pt idx="59">
                  <c:v>4</c:v>
                </c:pt>
                <c:pt idx="62">
                  <c:v>15</c:v>
                </c:pt>
                <c:pt idx="63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041B-4D43-9FB7-8E3EF1CFDE10}"/>
            </c:ext>
          </c:extLst>
        </c:ser>
        <c:ser>
          <c:idx val="11"/>
          <c:order val="11"/>
          <c:tx>
            <c:strRef>
              <c:f>'TIV-Export-CHI-1950-2014.csv'!$B$23</c:f>
              <c:strCache>
                <c:ptCount val="1"/>
                <c:pt idx="0">
                  <c:v>Cameroon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'TIV-Export-CHI-1950-2014.csv'!$C$23:$BO$23</c:f>
              <c:numCache>
                <c:formatCode>General</c:formatCode>
                <c:ptCount val="65"/>
                <c:pt idx="26">
                  <c:v>18</c:v>
                </c:pt>
                <c:pt idx="63">
                  <c:v>10</c:v>
                </c:pt>
                <c:pt idx="64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41B-4D43-9FB7-8E3EF1CFDE10}"/>
            </c:ext>
          </c:extLst>
        </c:ser>
        <c:ser>
          <c:idx val="12"/>
          <c:order val="12"/>
          <c:tx>
            <c:strRef>
              <c:f>'TIV-Export-CHI-1950-2014.csv'!$B$24</c:f>
              <c:strCache>
                <c:ptCount val="1"/>
                <c:pt idx="0">
                  <c:v>Chad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'TIV-Export-CHI-1950-2014.csv'!$C$24:$BO$24</c:f>
              <c:numCache>
                <c:formatCode>General</c:formatCode>
                <c:ptCount val="65"/>
                <c:pt idx="57">
                  <c:v>4</c:v>
                </c:pt>
                <c:pt idx="58">
                  <c:v>2</c:v>
                </c:pt>
                <c:pt idx="60">
                  <c:v>16</c:v>
                </c:pt>
                <c:pt idx="63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41B-4D43-9FB7-8E3EF1CFDE10}"/>
            </c:ext>
          </c:extLst>
        </c:ser>
        <c:ser>
          <c:idx val="13"/>
          <c:order val="13"/>
          <c:tx>
            <c:strRef>
              <c:f>'TIV-Export-CHI-1950-2014.csv'!$B$25</c:f>
              <c:strCache>
                <c:ptCount val="1"/>
                <c:pt idx="0">
                  <c:v>Congo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'TIV-Export-CHI-1950-2014.csv'!$C$25:$BO$25</c:f>
              <c:numCache>
                <c:formatCode>General</c:formatCode>
                <c:ptCount val="65"/>
                <c:pt idx="21">
                  <c:v>14</c:v>
                </c:pt>
                <c:pt idx="28">
                  <c:v>14</c:v>
                </c:pt>
                <c:pt idx="56">
                  <c:v>1</c:v>
                </c:pt>
                <c:pt idx="57">
                  <c:v>0</c:v>
                </c:pt>
                <c:pt idx="5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041B-4D43-9FB7-8E3EF1CFDE10}"/>
            </c:ext>
          </c:extLst>
        </c:ser>
        <c:ser>
          <c:idx val="14"/>
          <c:order val="14"/>
          <c:tx>
            <c:strRef>
              <c:f>'TIV-Export-CHI-1950-2014.csv'!$B$26</c:f>
              <c:strCache>
                <c:ptCount val="1"/>
                <c:pt idx="0">
                  <c:v>Djibouti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'TIV-Export-CHI-1950-2014.csv'!$C$26:$BO$26</c:f>
              <c:numCache>
                <c:formatCode>General</c:formatCode>
                <c:ptCount val="65"/>
                <c:pt idx="6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041B-4D43-9FB7-8E3EF1CFDE10}"/>
            </c:ext>
          </c:extLst>
        </c:ser>
        <c:ser>
          <c:idx val="15"/>
          <c:order val="15"/>
          <c:tx>
            <c:strRef>
              <c:f>'TIV-Export-CHI-1950-2014.csv'!$B$27</c:f>
              <c:strCache>
                <c:ptCount val="1"/>
                <c:pt idx="0">
                  <c:v>DR Congo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'TIV-Export-CHI-1950-2014.csv'!$C$27:$BO$27</c:f>
              <c:numCache>
                <c:formatCode>General</c:formatCode>
                <c:ptCount val="65"/>
                <c:pt idx="23">
                  <c:v>1</c:v>
                </c:pt>
                <c:pt idx="24">
                  <c:v>1</c:v>
                </c:pt>
                <c:pt idx="25">
                  <c:v>25</c:v>
                </c:pt>
                <c:pt idx="26">
                  <c:v>90</c:v>
                </c:pt>
                <c:pt idx="28">
                  <c:v>28</c:v>
                </c:pt>
                <c:pt idx="31">
                  <c:v>6</c:v>
                </c:pt>
                <c:pt idx="32">
                  <c:v>6</c:v>
                </c:pt>
                <c:pt idx="37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041B-4D43-9FB7-8E3EF1CFDE10}"/>
            </c:ext>
          </c:extLst>
        </c:ser>
        <c:ser>
          <c:idx val="16"/>
          <c:order val="16"/>
          <c:tx>
            <c:strRef>
              <c:f>'TIV-Export-CHI-1950-2014.csv'!$B$28</c:f>
              <c:strCache>
                <c:ptCount val="1"/>
                <c:pt idx="0">
                  <c:v>Ecuador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'TIV-Export-CHI-1950-2014.csv'!$C$28:$BO$28</c:f>
              <c:numCache>
                <c:formatCode>General</c:formatCode>
                <c:ptCount val="65"/>
                <c:pt idx="44">
                  <c:v>4</c:v>
                </c:pt>
                <c:pt idx="56">
                  <c:v>0</c:v>
                </c:pt>
                <c:pt idx="60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041B-4D43-9FB7-8E3EF1CFDE10}"/>
            </c:ext>
          </c:extLst>
        </c:ser>
        <c:ser>
          <c:idx val="17"/>
          <c:order val="17"/>
          <c:tx>
            <c:strRef>
              <c:f>'TIV-Export-CHI-1950-2014.csv'!$B$29</c:f>
              <c:strCache>
                <c:ptCount val="1"/>
                <c:pt idx="0">
                  <c:v>Egypt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'TIV-Export-CHI-1950-2014.csv'!$C$29:$BO$29</c:f>
              <c:numCache>
                <c:formatCode>General</c:formatCode>
                <c:ptCount val="65"/>
                <c:pt idx="25">
                  <c:v>88</c:v>
                </c:pt>
                <c:pt idx="29">
                  <c:v>200</c:v>
                </c:pt>
                <c:pt idx="30">
                  <c:v>270</c:v>
                </c:pt>
                <c:pt idx="32">
                  <c:v>405</c:v>
                </c:pt>
                <c:pt idx="33">
                  <c:v>304</c:v>
                </c:pt>
                <c:pt idx="34">
                  <c:v>578</c:v>
                </c:pt>
                <c:pt idx="35">
                  <c:v>209</c:v>
                </c:pt>
                <c:pt idx="36">
                  <c:v>163</c:v>
                </c:pt>
                <c:pt idx="37">
                  <c:v>28</c:v>
                </c:pt>
                <c:pt idx="38">
                  <c:v>28</c:v>
                </c:pt>
                <c:pt idx="39">
                  <c:v>28</c:v>
                </c:pt>
                <c:pt idx="40">
                  <c:v>28</c:v>
                </c:pt>
                <c:pt idx="41">
                  <c:v>28</c:v>
                </c:pt>
                <c:pt idx="42">
                  <c:v>28</c:v>
                </c:pt>
                <c:pt idx="43">
                  <c:v>36</c:v>
                </c:pt>
                <c:pt idx="44">
                  <c:v>28</c:v>
                </c:pt>
                <c:pt idx="45">
                  <c:v>28</c:v>
                </c:pt>
                <c:pt idx="51">
                  <c:v>18</c:v>
                </c:pt>
                <c:pt idx="52">
                  <c:v>67</c:v>
                </c:pt>
                <c:pt idx="53">
                  <c:v>88</c:v>
                </c:pt>
                <c:pt idx="54">
                  <c:v>88</c:v>
                </c:pt>
                <c:pt idx="55">
                  <c:v>21</c:v>
                </c:pt>
                <c:pt idx="57">
                  <c:v>35</c:v>
                </c:pt>
                <c:pt idx="58">
                  <c:v>35</c:v>
                </c:pt>
                <c:pt idx="59">
                  <c:v>35</c:v>
                </c:pt>
                <c:pt idx="60">
                  <c:v>35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41B-4D43-9FB7-8E3EF1CFDE10}"/>
            </c:ext>
          </c:extLst>
        </c:ser>
        <c:ser>
          <c:idx val="18"/>
          <c:order val="18"/>
          <c:tx>
            <c:strRef>
              <c:f>'TIV-Export-CHI-1950-2014.csv'!$B$30</c:f>
              <c:strCache>
                <c:ptCount val="1"/>
                <c:pt idx="0">
                  <c:v>Equatorial Guinea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'TIV-Export-CHI-1950-2014.csv'!$C$30:$BO$30</c:f>
              <c:numCache>
                <c:formatCode>General</c:formatCode>
                <c:ptCount val="65"/>
                <c:pt idx="59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041B-4D43-9FB7-8E3EF1CFDE10}"/>
            </c:ext>
          </c:extLst>
        </c:ser>
        <c:ser>
          <c:idx val="19"/>
          <c:order val="19"/>
          <c:tx>
            <c:strRef>
              <c:f>'TIV-Export-CHI-1950-2014.csv'!$B$31</c:f>
              <c:strCache>
                <c:ptCount val="1"/>
                <c:pt idx="0">
                  <c:v>Eritrea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'TIV-Export-CHI-1950-2014.csv'!$C$31:$BO$31</c:f>
              <c:numCache>
                <c:formatCode>General</c:formatCode>
                <c:ptCount val="65"/>
                <c:pt idx="4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041B-4D43-9FB7-8E3EF1CFDE10}"/>
            </c:ext>
          </c:extLst>
        </c:ser>
        <c:ser>
          <c:idx val="20"/>
          <c:order val="20"/>
          <c:tx>
            <c:strRef>
              <c:f>'TIV-Export-CHI-1950-2014.csv'!$B$32</c:f>
              <c:strCache>
                <c:ptCount val="1"/>
                <c:pt idx="0">
                  <c:v>Ethiopia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'TIV-Export-CHI-1950-2014.csv'!$C$32:$BO$32</c:f>
              <c:numCache>
                <c:formatCode>General</c:formatCode>
                <c:ptCount val="65"/>
                <c:pt idx="49">
                  <c:v>19</c:v>
                </c:pt>
                <c:pt idx="62">
                  <c:v>2</c:v>
                </c:pt>
                <c:pt idx="63">
                  <c:v>50</c:v>
                </c:pt>
                <c:pt idx="64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041B-4D43-9FB7-8E3EF1CFDE10}"/>
            </c:ext>
          </c:extLst>
        </c:ser>
        <c:ser>
          <c:idx val="21"/>
          <c:order val="21"/>
          <c:tx>
            <c:strRef>
              <c:f>'TIV-Export-CHI-1950-2014.csv'!$B$33</c:f>
              <c:strCache>
                <c:ptCount val="1"/>
                <c:pt idx="0">
                  <c:v>FNLA (Angola)*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'TIV-Export-CHI-1950-2014.csv'!$C$33:$BO$33</c:f>
              <c:numCache>
                <c:formatCode>General</c:formatCode>
                <c:ptCount val="65"/>
                <c:pt idx="25">
                  <c:v>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041B-4D43-9FB7-8E3EF1CFDE10}"/>
            </c:ext>
          </c:extLst>
        </c:ser>
        <c:ser>
          <c:idx val="22"/>
          <c:order val="22"/>
          <c:tx>
            <c:strRef>
              <c:f>'TIV-Export-CHI-1950-2014.csv'!$B$34</c:f>
              <c:strCache>
                <c:ptCount val="1"/>
                <c:pt idx="0">
                  <c:v>Gabon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'TIV-Export-CHI-1950-2014.csv'!$C$34:$BO$34</c:f>
              <c:numCache>
                <c:formatCode>General</c:formatCode>
                <c:ptCount val="65"/>
                <c:pt idx="54">
                  <c:v>5</c:v>
                </c:pt>
                <c:pt idx="5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041B-4D43-9FB7-8E3EF1CFDE10}"/>
            </c:ext>
          </c:extLst>
        </c:ser>
        <c:ser>
          <c:idx val="23"/>
          <c:order val="23"/>
          <c:tx>
            <c:strRef>
              <c:f>'TIV-Export-CHI-1950-2014.csv'!$B$35</c:f>
              <c:strCache>
                <c:ptCount val="1"/>
                <c:pt idx="0">
                  <c:v>Gambia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'TIV-Export-CHI-1950-2014.csv'!$C$35:$BO$35</c:f>
              <c:numCache>
                <c:formatCode>General</c:formatCode>
                <c:ptCount val="65"/>
                <c:pt idx="39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041B-4D43-9FB7-8E3EF1CFDE10}"/>
            </c:ext>
          </c:extLst>
        </c:ser>
        <c:ser>
          <c:idx val="24"/>
          <c:order val="24"/>
          <c:tx>
            <c:strRef>
              <c:f>'TIV-Export-CHI-1950-2014.csv'!$B$36</c:f>
              <c:strCache>
                <c:ptCount val="1"/>
                <c:pt idx="0">
                  <c:v>Ghana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'TIV-Export-CHI-1950-2014.csv'!$C$36:$BO$36</c:f>
              <c:numCache>
                <c:formatCode>General</c:formatCode>
                <c:ptCount val="65"/>
                <c:pt idx="51">
                  <c:v>2</c:v>
                </c:pt>
                <c:pt idx="54">
                  <c:v>1</c:v>
                </c:pt>
                <c:pt idx="57">
                  <c:v>14</c:v>
                </c:pt>
                <c:pt idx="59">
                  <c:v>11</c:v>
                </c:pt>
                <c:pt idx="60">
                  <c:v>2</c:v>
                </c:pt>
                <c:pt idx="61">
                  <c:v>56</c:v>
                </c:pt>
                <c:pt idx="63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041B-4D43-9FB7-8E3EF1CFDE10}"/>
            </c:ext>
          </c:extLst>
        </c:ser>
        <c:ser>
          <c:idx val="25"/>
          <c:order val="25"/>
          <c:tx>
            <c:strRef>
              <c:f>'TIV-Export-CHI-1950-2014.csv'!$B$37</c:f>
              <c:strCache>
                <c:ptCount val="1"/>
                <c:pt idx="0">
                  <c:v>Guinea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'TIV-Export-CHI-1950-2014.csv'!$C$37:$BO$37</c:f>
              <c:numCache>
                <c:formatCode>General</c:formatCode>
                <c:ptCount val="65"/>
                <c:pt idx="23">
                  <c:v>18</c:v>
                </c:pt>
                <c:pt idx="24">
                  <c:v>18</c:v>
                </c:pt>
                <c:pt idx="26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41B-4D43-9FB7-8E3EF1CFDE10}"/>
            </c:ext>
          </c:extLst>
        </c:ser>
        <c:ser>
          <c:idx val="26"/>
          <c:order val="26"/>
          <c:tx>
            <c:strRef>
              <c:f>'TIV-Export-CHI-1950-2014.csv'!$B$38</c:f>
              <c:strCache>
                <c:ptCount val="1"/>
                <c:pt idx="0">
                  <c:v>Guinea-Bissau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'TIV-Export-CHI-1950-2014.csv'!$C$38:$BO$38</c:f>
              <c:numCache>
                <c:formatCode>General</c:formatCode>
                <c:ptCount val="65"/>
                <c:pt idx="34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041B-4D43-9FB7-8E3EF1CFDE10}"/>
            </c:ext>
          </c:extLst>
        </c:ser>
        <c:ser>
          <c:idx val="27"/>
          <c:order val="27"/>
          <c:tx>
            <c:strRef>
              <c:f>'TIV-Export-CHI-1950-2014.csv'!$B$39</c:f>
              <c:strCache>
                <c:ptCount val="1"/>
                <c:pt idx="0">
                  <c:v>Guyana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'TIV-Export-CHI-1950-2014.csv'!$C$39:$BO$39</c:f>
              <c:numCache>
                <c:formatCode>General</c:formatCode>
                <c:ptCount val="65"/>
                <c:pt idx="5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041B-4D43-9FB7-8E3EF1CFDE10}"/>
            </c:ext>
          </c:extLst>
        </c:ser>
        <c:ser>
          <c:idx val="28"/>
          <c:order val="28"/>
          <c:tx>
            <c:strRef>
              <c:f>'TIV-Export-CHI-1950-2014.csv'!$B$40</c:f>
              <c:strCache>
                <c:ptCount val="1"/>
                <c:pt idx="0">
                  <c:v>Indonesia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'TIV-Export-CHI-1950-2014.csv'!$C$40:$BO$40</c:f>
              <c:numCache>
                <c:formatCode>General</c:formatCode>
                <c:ptCount val="65"/>
                <c:pt idx="56">
                  <c:v>12</c:v>
                </c:pt>
                <c:pt idx="57">
                  <c:v>4</c:v>
                </c:pt>
                <c:pt idx="58">
                  <c:v>3</c:v>
                </c:pt>
                <c:pt idx="60">
                  <c:v>2</c:v>
                </c:pt>
                <c:pt idx="61">
                  <c:v>13</c:v>
                </c:pt>
                <c:pt idx="62">
                  <c:v>66</c:v>
                </c:pt>
                <c:pt idx="63">
                  <c:v>71</c:v>
                </c:pt>
                <c:pt idx="6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041B-4D43-9FB7-8E3EF1CFDE10}"/>
            </c:ext>
          </c:extLst>
        </c:ser>
        <c:ser>
          <c:idx val="29"/>
          <c:order val="29"/>
          <c:tx>
            <c:strRef>
              <c:f>'TIV-Export-CHI-1950-2014.csv'!$B$41</c:f>
              <c:strCache>
                <c:ptCount val="1"/>
                <c:pt idx="0">
                  <c:v>Iran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'TIV-Export-CHI-1950-2014.csv'!$C$41:$BO$41</c:f>
              <c:numCache>
                <c:formatCode>General</c:formatCode>
                <c:ptCount val="65"/>
                <c:pt idx="31">
                  <c:v>1</c:v>
                </c:pt>
                <c:pt idx="32">
                  <c:v>193</c:v>
                </c:pt>
                <c:pt idx="33">
                  <c:v>219</c:v>
                </c:pt>
                <c:pt idx="34">
                  <c:v>180</c:v>
                </c:pt>
                <c:pt idx="35">
                  <c:v>126</c:v>
                </c:pt>
                <c:pt idx="36">
                  <c:v>516</c:v>
                </c:pt>
                <c:pt idx="37">
                  <c:v>539</c:v>
                </c:pt>
                <c:pt idx="38">
                  <c:v>184</c:v>
                </c:pt>
                <c:pt idx="39">
                  <c:v>60</c:v>
                </c:pt>
                <c:pt idx="40">
                  <c:v>87</c:v>
                </c:pt>
                <c:pt idx="41">
                  <c:v>96</c:v>
                </c:pt>
                <c:pt idx="42">
                  <c:v>103</c:v>
                </c:pt>
                <c:pt idx="43">
                  <c:v>304</c:v>
                </c:pt>
                <c:pt idx="44">
                  <c:v>274</c:v>
                </c:pt>
                <c:pt idx="45">
                  <c:v>58</c:v>
                </c:pt>
                <c:pt idx="46">
                  <c:v>320</c:v>
                </c:pt>
                <c:pt idx="47">
                  <c:v>54</c:v>
                </c:pt>
                <c:pt idx="48">
                  <c:v>70</c:v>
                </c:pt>
                <c:pt idx="49">
                  <c:v>64</c:v>
                </c:pt>
                <c:pt idx="50">
                  <c:v>69</c:v>
                </c:pt>
                <c:pt idx="51">
                  <c:v>80</c:v>
                </c:pt>
                <c:pt idx="52">
                  <c:v>81</c:v>
                </c:pt>
                <c:pt idx="53">
                  <c:v>84</c:v>
                </c:pt>
                <c:pt idx="54">
                  <c:v>80</c:v>
                </c:pt>
                <c:pt idx="55">
                  <c:v>43</c:v>
                </c:pt>
                <c:pt idx="56">
                  <c:v>54</c:v>
                </c:pt>
                <c:pt idx="57">
                  <c:v>47</c:v>
                </c:pt>
                <c:pt idx="58">
                  <c:v>47</c:v>
                </c:pt>
                <c:pt idx="59">
                  <c:v>47</c:v>
                </c:pt>
                <c:pt idx="60">
                  <c:v>62</c:v>
                </c:pt>
                <c:pt idx="61">
                  <c:v>55</c:v>
                </c:pt>
                <c:pt idx="62">
                  <c:v>32</c:v>
                </c:pt>
                <c:pt idx="63">
                  <c:v>9</c:v>
                </c:pt>
                <c:pt idx="64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041B-4D43-9FB7-8E3EF1CFDE10}"/>
            </c:ext>
          </c:extLst>
        </c:ser>
        <c:ser>
          <c:idx val="30"/>
          <c:order val="30"/>
          <c:tx>
            <c:strRef>
              <c:f>'TIV-Export-CHI-1950-2014.csv'!$B$42</c:f>
              <c:strCache>
                <c:ptCount val="1"/>
                <c:pt idx="0">
                  <c:v>Iraq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'TIV-Export-CHI-1950-2014.csv'!$C$42:$BO$42</c:f>
              <c:numCache>
                <c:formatCode>General</c:formatCode>
                <c:ptCount val="65"/>
                <c:pt idx="32">
                  <c:v>389</c:v>
                </c:pt>
                <c:pt idx="33">
                  <c:v>587</c:v>
                </c:pt>
                <c:pt idx="34">
                  <c:v>788</c:v>
                </c:pt>
                <c:pt idx="35">
                  <c:v>698</c:v>
                </c:pt>
                <c:pt idx="36">
                  <c:v>755</c:v>
                </c:pt>
                <c:pt idx="37">
                  <c:v>826</c:v>
                </c:pt>
                <c:pt idx="38">
                  <c:v>192</c:v>
                </c:pt>
                <c:pt idx="39">
                  <c:v>23</c:v>
                </c:pt>
                <c:pt idx="54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041B-4D43-9FB7-8E3EF1CFDE10}"/>
            </c:ext>
          </c:extLst>
        </c:ser>
        <c:ser>
          <c:idx val="31"/>
          <c:order val="31"/>
          <c:tx>
            <c:strRef>
              <c:f>'TIV-Export-CHI-1950-2014.csv'!$B$43</c:f>
              <c:strCache>
                <c:ptCount val="1"/>
                <c:pt idx="0">
                  <c:v>Jordan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'TIV-Export-CHI-1950-2014.csv'!$C$43:$BO$43</c:f>
              <c:numCache>
                <c:formatCode>General</c:formatCode>
                <c:ptCount val="65"/>
                <c:pt idx="5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041B-4D43-9FB7-8E3EF1CFDE10}"/>
            </c:ext>
          </c:extLst>
        </c:ser>
        <c:ser>
          <c:idx val="32"/>
          <c:order val="32"/>
          <c:tx>
            <c:strRef>
              <c:f>'TIV-Export-CHI-1950-2014.csv'!$B$44</c:f>
              <c:strCache>
                <c:ptCount val="1"/>
                <c:pt idx="0">
                  <c:v>Kenya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'TIV-Export-CHI-1950-2014.csv'!$C$44:$BO$44</c:f>
              <c:numCache>
                <c:formatCode>General</c:formatCode>
                <c:ptCount val="65"/>
                <c:pt idx="47">
                  <c:v>15</c:v>
                </c:pt>
                <c:pt idx="50">
                  <c:v>15</c:v>
                </c:pt>
                <c:pt idx="57">
                  <c:v>10</c:v>
                </c:pt>
                <c:pt idx="60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041B-4D43-9FB7-8E3EF1CFDE10}"/>
            </c:ext>
          </c:extLst>
        </c:ser>
        <c:ser>
          <c:idx val="33"/>
          <c:order val="33"/>
          <c:tx>
            <c:strRef>
              <c:f>'TIV-Export-CHI-1950-2014.csv'!$B$45</c:f>
              <c:strCache>
                <c:ptCount val="1"/>
                <c:pt idx="0">
                  <c:v>Khmer Rouge (Cambodia)*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'TIV-Export-CHI-1950-2014.csv'!$C$45:$BO$45</c:f>
              <c:numCache>
                <c:formatCode>General</c:formatCode>
                <c:ptCount val="65"/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38">
                  <c:v>2</c:v>
                </c:pt>
                <c:pt idx="40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041B-4D43-9FB7-8E3EF1CFDE10}"/>
            </c:ext>
          </c:extLst>
        </c:ser>
        <c:ser>
          <c:idx val="34"/>
          <c:order val="34"/>
          <c:tx>
            <c:strRef>
              <c:f>'TIV-Export-CHI-1950-2014.csv'!$B$46</c:f>
              <c:strCache>
                <c:ptCount val="1"/>
                <c:pt idx="0">
                  <c:v>Kuwait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'TIV-Export-CHI-1950-2014.csv'!$C$46:$BO$46</c:f>
              <c:numCache>
                <c:formatCode>General</c:formatCode>
                <c:ptCount val="65"/>
                <c:pt idx="50">
                  <c:v>30</c:v>
                </c:pt>
                <c:pt idx="51">
                  <c:v>15</c:v>
                </c:pt>
                <c:pt idx="52">
                  <c:v>20</c:v>
                </c:pt>
                <c:pt idx="53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2-041B-4D43-9FB7-8E3EF1CFDE10}"/>
            </c:ext>
          </c:extLst>
        </c:ser>
        <c:ser>
          <c:idx val="35"/>
          <c:order val="35"/>
          <c:tx>
            <c:strRef>
              <c:f>'TIV-Export-CHI-1950-2014.csv'!$B$47</c:f>
              <c:strCache>
                <c:ptCount val="1"/>
                <c:pt idx="0">
                  <c:v>Laos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'TIV-Export-CHI-1950-2014.csv'!$C$47:$BO$47</c:f>
              <c:numCache>
                <c:formatCode>General</c:formatCode>
                <c:ptCount val="65"/>
                <c:pt idx="21">
                  <c:v>10</c:v>
                </c:pt>
                <c:pt idx="40">
                  <c:v>8</c:v>
                </c:pt>
                <c:pt idx="58">
                  <c:v>7</c:v>
                </c:pt>
                <c:pt idx="62">
                  <c:v>15</c:v>
                </c:pt>
                <c:pt idx="6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3-041B-4D43-9FB7-8E3EF1CFDE10}"/>
            </c:ext>
          </c:extLst>
        </c:ser>
        <c:ser>
          <c:idx val="36"/>
          <c:order val="36"/>
          <c:tx>
            <c:strRef>
              <c:f>'TIV-Export-CHI-1950-2014.csv'!$B$48</c:f>
              <c:strCache>
                <c:ptCount val="1"/>
                <c:pt idx="0">
                  <c:v>Libya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'TIV-Export-CHI-1950-2014.csv'!$C$48:$BO$48</c:f>
              <c:numCache>
                <c:formatCode>General</c:formatCode>
                <c:ptCount val="65"/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4-041B-4D43-9FB7-8E3EF1CFDE10}"/>
            </c:ext>
          </c:extLst>
        </c:ser>
        <c:ser>
          <c:idx val="37"/>
          <c:order val="37"/>
          <c:tx>
            <c:strRef>
              <c:f>'TIV-Export-CHI-1950-2014.csv'!$B$49</c:f>
              <c:strCache>
                <c:ptCount val="1"/>
                <c:pt idx="0">
                  <c:v>Malaysia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'TIV-Export-CHI-1950-2014.csv'!$C$49:$BO$49</c:f>
              <c:numCache>
                <c:formatCode>General</c:formatCode>
                <c:ptCount val="65"/>
                <c:pt idx="59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5-041B-4D43-9FB7-8E3EF1CFDE10}"/>
            </c:ext>
          </c:extLst>
        </c:ser>
        <c:ser>
          <c:idx val="38"/>
          <c:order val="38"/>
          <c:tx>
            <c:strRef>
              <c:f>'TIV-Export-CHI-1950-2014.csv'!$B$50</c:f>
              <c:strCache>
                <c:ptCount val="1"/>
                <c:pt idx="0">
                  <c:v>Mali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'TIV-Export-CHI-1950-2014.csv'!$C$50:$BO$50</c:f>
              <c:numCache>
                <c:formatCode>General</c:formatCode>
                <c:ptCount val="65"/>
                <c:pt idx="31">
                  <c:v>18</c:v>
                </c:pt>
                <c:pt idx="50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6-041B-4D43-9FB7-8E3EF1CFDE10}"/>
            </c:ext>
          </c:extLst>
        </c:ser>
        <c:ser>
          <c:idx val="39"/>
          <c:order val="39"/>
          <c:tx>
            <c:strRef>
              <c:f>'TIV-Export-CHI-1950-2014.csv'!$B$51</c:f>
              <c:strCache>
                <c:ptCount val="1"/>
                <c:pt idx="0">
                  <c:v>Mauritania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'TIV-Export-CHI-1950-2014.csv'!$C$51:$BO$51</c:f>
              <c:numCache>
                <c:formatCode>General</c:formatCode>
                <c:ptCount val="65"/>
                <c:pt idx="45">
                  <c:v>3</c:v>
                </c:pt>
                <c:pt idx="46">
                  <c:v>3</c:v>
                </c:pt>
                <c:pt idx="47">
                  <c:v>8</c:v>
                </c:pt>
                <c:pt idx="52">
                  <c:v>16</c:v>
                </c:pt>
                <c:pt idx="53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041B-4D43-9FB7-8E3EF1CFDE10}"/>
            </c:ext>
          </c:extLst>
        </c:ser>
        <c:ser>
          <c:idx val="40"/>
          <c:order val="40"/>
          <c:tx>
            <c:strRef>
              <c:f>'TIV-Export-CHI-1950-2014.csv'!$B$52</c:f>
              <c:strCache>
                <c:ptCount val="1"/>
                <c:pt idx="0">
                  <c:v>Mexico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'TIV-Export-CHI-1950-2014.csv'!$C$52:$BO$52</c:f>
              <c:numCache>
                <c:formatCode>General</c:formatCode>
                <c:ptCount val="65"/>
                <c:pt idx="56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041B-4D43-9FB7-8E3EF1CFDE10}"/>
            </c:ext>
          </c:extLst>
        </c:ser>
        <c:ser>
          <c:idx val="41"/>
          <c:order val="41"/>
          <c:tx>
            <c:strRef>
              <c:f>'TIV-Export-CHI-1950-2014.csv'!$B$53</c:f>
              <c:strCache>
                <c:ptCount val="1"/>
                <c:pt idx="0">
                  <c:v>Morocco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'TIV-Export-CHI-1950-2014.csv'!$C$53:$BO$53</c:f>
              <c:numCache>
                <c:formatCode>General</c:formatCode>
                <c:ptCount val="65"/>
                <c:pt idx="60">
                  <c:v>221</c:v>
                </c:pt>
                <c:pt idx="61">
                  <c:v>34</c:v>
                </c:pt>
                <c:pt idx="62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9-041B-4D43-9FB7-8E3EF1CFDE10}"/>
            </c:ext>
          </c:extLst>
        </c:ser>
        <c:ser>
          <c:idx val="42"/>
          <c:order val="42"/>
          <c:tx>
            <c:strRef>
              <c:f>'TIV-Export-CHI-1950-2014.csv'!$B$54</c:f>
              <c:strCache>
                <c:ptCount val="1"/>
                <c:pt idx="0">
                  <c:v>Mujahedin (Afghanistan)*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'TIV-Export-CHI-1950-2014.csv'!$C$54:$BO$54</c:f>
              <c:numCache>
                <c:formatCode>General</c:formatCode>
                <c:ptCount val="65"/>
                <c:pt idx="34">
                  <c:v>4</c:v>
                </c:pt>
                <c:pt idx="35">
                  <c:v>4</c:v>
                </c:pt>
                <c:pt idx="36">
                  <c:v>10</c:v>
                </c:pt>
                <c:pt idx="37">
                  <c:v>10</c:v>
                </c:pt>
                <c:pt idx="38">
                  <c:v>9</c:v>
                </c:pt>
                <c:pt idx="39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A-041B-4D43-9FB7-8E3EF1CFDE10}"/>
            </c:ext>
          </c:extLst>
        </c:ser>
        <c:ser>
          <c:idx val="43"/>
          <c:order val="43"/>
          <c:tx>
            <c:strRef>
              <c:f>'TIV-Export-CHI-1950-2014.csv'!$B$55</c:f>
              <c:strCache>
                <c:ptCount val="1"/>
                <c:pt idx="0">
                  <c:v>Myanmar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'TIV-Export-CHI-1950-2014.csv'!$C$55:$BO$55</c:f>
              <c:numCache>
                <c:formatCode>General</c:formatCode>
                <c:ptCount val="65"/>
                <c:pt idx="39">
                  <c:v>34</c:v>
                </c:pt>
                <c:pt idx="40">
                  <c:v>217</c:v>
                </c:pt>
                <c:pt idx="41">
                  <c:v>182</c:v>
                </c:pt>
                <c:pt idx="42">
                  <c:v>14</c:v>
                </c:pt>
                <c:pt idx="43">
                  <c:v>323</c:v>
                </c:pt>
                <c:pt idx="44">
                  <c:v>93</c:v>
                </c:pt>
                <c:pt idx="45">
                  <c:v>176</c:v>
                </c:pt>
                <c:pt idx="46">
                  <c:v>118</c:v>
                </c:pt>
                <c:pt idx="47">
                  <c:v>197</c:v>
                </c:pt>
                <c:pt idx="48">
                  <c:v>156</c:v>
                </c:pt>
                <c:pt idx="49">
                  <c:v>116</c:v>
                </c:pt>
                <c:pt idx="50">
                  <c:v>3</c:v>
                </c:pt>
                <c:pt idx="51">
                  <c:v>50</c:v>
                </c:pt>
                <c:pt idx="52">
                  <c:v>9</c:v>
                </c:pt>
                <c:pt idx="53">
                  <c:v>57</c:v>
                </c:pt>
                <c:pt idx="54">
                  <c:v>74</c:v>
                </c:pt>
                <c:pt idx="55">
                  <c:v>23</c:v>
                </c:pt>
                <c:pt idx="56">
                  <c:v>0</c:v>
                </c:pt>
                <c:pt idx="57">
                  <c:v>2</c:v>
                </c:pt>
                <c:pt idx="59">
                  <c:v>7</c:v>
                </c:pt>
                <c:pt idx="60">
                  <c:v>5</c:v>
                </c:pt>
                <c:pt idx="61">
                  <c:v>305</c:v>
                </c:pt>
                <c:pt idx="62">
                  <c:v>370</c:v>
                </c:pt>
                <c:pt idx="63">
                  <c:v>213</c:v>
                </c:pt>
                <c:pt idx="64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B-041B-4D43-9FB7-8E3EF1CFDE10}"/>
            </c:ext>
          </c:extLst>
        </c:ser>
        <c:ser>
          <c:idx val="44"/>
          <c:order val="44"/>
          <c:tx>
            <c:strRef>
              <c:f>'TIV-Export-CHI-1950-2014.csv'!$B$56</c:f>
              <c:strCache>
                <c:ptCount val="1"/>
                <c:pt idx="0">
                  <c:v>Namibia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'TIV-Export-CHI-1950-2014.csv'!$C$56:$BO$56</c:f>
              <c:numCache>
                <c:formatCode>General</c:formatCode>
                <c:ptCount val="65"/>
                <c:pt idx="47">
                  <c:v>5</c:v>
                </c:pt>
                <c:pt idx="51">
                  <c:v>14</c:v>
                </c:pt>
                <c:pt idx="56">
                  <c:v>66</c:v>
                </c:pt>
                <c:pt idx="58">
                  <c:v>66</c:v>
                </c:pt>
                <c:pt idx="59">
                  <c:v>5</c:v>
                </c:pt>
                <c:pt idx="62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C-041B-4D43-9FB7-8E3EF1CFDE10}"/>
            </c:ext>
          </c:extLst>
        </c:ser>
        <c:ser>
          <c:idx val="45"/>
          <c:order val="45"/>
          <c:tx>
            <c:strRef>
              <c:f>'TIV-Export-CHI-1950-2014.csv'!$B$57</c:f>
              <c:strCache>
                <c:ptCount val="1"/>
                <c:pt idx="0">
                  <c:v>Nepal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'TIV-Export-CHI-1950-2014.csv'!$C$57:$BO$57</c:f>
              <c:numCache>
                <c:formatCode>General</c:formatCode>
                <c:ptCount val="65"/>
                <c:pt idx="5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D-041B-4D43-9FB7-8E3EF1CFDE10}"/>
            </c:ext>
          </c:extLst>
        </c:ser>
        <c:ser>
          <c:idx val="46"/>
          <c:order val="46"/>
          <c:tx>
            <c:strRef>
              <c:f>'TIV-Export-CHI-1950-2014.csv'!$B$58</c:f>
              <c:strCache>
                <c:ptCount val="1"/>
                <c:pt idx="0">
                  <c:v>Nicaragua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'TIV-Export-CHI-1950-2014.csv'!$C$58:$BO$58</c:f>
              <c:numCache>
                <c:formatCode>General</c:formatCode>
                <c:ptCount val="65"/>
                <c:pt idx="3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E-041B-4D43-9FB7-8E3EF1CFDE10}"/>
            </c:ext>
          </c:extLst>
        </c:ser>
        <c:ser>
          <c:idx val="47"/>
          <c:order val="47"/>
          <c:tx>
            <c:strRef>
              <c:f>'TIV-Export-CHI-1950-2014.csv'!$B$59</c:f>
              <c:strCache>
                <c:ptCount val="1"/>
                <c:pt idx="0">
                  <c:v>Niger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'TIV-Export-CHI-1950-2014.csv'!$C$59:$BO$59</c:f>
              <c:numCache>
                <c:formatCode>General</c:formatCode>
                <c:ptCount val="65"/>
                <c:pt idx="59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F-041B-4D43-9FB7-8E3EF1CFDE10}"/>
            </c:ext>
          </c:extLst>
        </c:ser>
        <c:ser>
          <c:idx val="48"/>
          <c:order val="48"/>
          <c:tx>
            <c:strRef>
              <c:f>'TIV-Export-CHI-1950-2014.csv'!$B$60</c:f>
              <c:strCache>
                <c:ptCount val="1"/>
                <c:pt idx="0">
                  <c:v>Nigeria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'TIV-Export-CHI-1950-2014.csv'!$C$60:$BO$60</c:f>
              <c:numCache>
                <c:formatCode>General</c:formatCode>
                <c:ptCount val="65"/>
                <c:pt idx="60">
                  <c:v>156</c:v>
                </c:pt>
                <c:pt idx="64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0-041B-4D43-9FB7-8E3EF1CFDE10}"/>
            </c:ext>
          </c:extLst>
        </c:ser>
        <c:ser>
          <c:idx val="49"/>
          <c:order val="49"/>
          <c:tx>
            <c:strRef>
              <c:f>'TIV-Export-CHI-1950-2014.csv'!$B$61</c:f>
              <c:strCache>
                <c:ptCount val="1"/>
                <c:pt idx="0">
                  <c:v>North Korea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'TIV-Export-CHI-1950-2014.csv'!$C$61:$BO$61</c:f>
              <c:numCache>
                <c:formatCode>General</c:formatCode>
                <c:ptCount val="65"/>
                <c:pt idx="8">
                  <c:v>463</c:v>
                </c:pt>
                <c:pt idx="9">
                  <c:v>361</c:v>
                </c:pt>
                <c:pt idx="10">
                  <c:v>285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10</c:v>
                </c:pt>
                <c:pt idx="15">
                  <c:v>15</c:v>
                </c:pt>
                <c:pt idx="16">
                  <c:v>16</c:v>
                </c:pt>
                <c:pt idx="17">
                  <c:v>106</c:v>
                </c:pt>
                <c:pt idx="18">
                  <c:v>116</c:v>
                </c:pt>
                <c:pt idx="19">
                  <c:v>75</c:v>
                </c:pt>
                <c:pt idx="20">
                  <c:v>76</c:v>
                </c:pt>
                <c:pt idx="21">
                  <c:v>101</c:v>
                </c:pt>
                <c:pt idx="22">
                  <c:v>77</c:v>
                </c:pt>
                <c:pt idx="23">
                  <c:v>197</c:v>
                </c:pt>
                <c:pt idx="24">
                  <c:v>225</c:v>
                </c:pt>
                <c:pt idx="25">
                  <c:v>287</c:v>
                </c:pt>
                <c:pt idx="26">
                  <c:v>237</c:v>
                </c:pt>
                <c:pt idx="27">
                  <c:v>50</c:v>
                </c:pt>
                <c:pt idx="28">
                  <c:v>134</c:v>
                </c:pt>
                <c:pt idx="29">
                  <c:v>74</c:v>
                </c:pt>
                <c:pt idx="30">
                  <c:v>243</c:v>
                </c:pt>
                <c:pt idx="31">
                  <c:v>57</c:v>
                </c:pt>
                <c:pt idx="32">
                  <c:v>317</c:v>
                </c:pt>
                <c:pt idx="33">
                  <c:v>79</c:v>
                </c:pt>
                <c:pt idx="34">
                  <c:v>77</c:v>
                </c:pt>
                <c:pt idx="35">
                  <c:v>29</c:v>
                </c:pt>
                <c:pt idx="36">
                  <c:v>224</c:v>
                </c:pt>
                <c:pt idx="37">
                  <c:v>224</c:v>
                </c:pt>
                <c:pt idx="38">
                  <c:v>273</c:v>
                </c:pt>
                <c:pt idx="39">
                  <c:v>160</c:v>
                </c:pt>
                <c:pt idx="40">
                  <c:v>103</c:v>
                </c:pt>
                <c:pt idx="41">
                  <c:v>145</c:v>
                </c:pt>
                <c:pt idx="42">
                  <c:v>11</c:v>
                </c:pt>
                <c:pt idx="43">
                  <c:v>55</c:v>
                </c:pt>
                <c:pt idx="44">
                  <c:v>5</c:v>
                </c:pt>
                <c:pt idx="45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041B-4D43-9FB7-8E3EF1CFDE10}"/>
            </c:ext>
          </c:extLst>
        </c:ser>
        <c:ser>
          <c:idx val="50"/>
          <c:order val="50"/>
          <c:tx>
            <c:strRef>
              <c:f>'TIV-Export-CHI-1950-2014.csv'!$B$62</c:f>
              <c:strCache>
                <c:ptCount val="1"/>
                <c:pt idx="0">
                  <c:v>Oman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'TIV-Export-CHI-1950-2014.csv'!$C$62:$BO$62</c:f>
              <c:numCache>
                <c:formatCode>General</c:formatCode>
                <c:ptCount val="65"/>
                <c:pt idx="52">
                  <c:v>3</c:v>
                </c:pt>
                <c:pt idx="53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2-041B-4D43-9FB7-8E3EF1CFDE10}"/>
            </c:ext>
          </c:extLst>
        </c:ser>
        <c:ser>
          <c:idx val="51"/>
          <c:order val="51"/>
          <c:tx>
            <c:strRef>
              <c:f>'TIV-Export-CHI-1950-2014.csv'!$B$63</c:f>
              <c:strCache>
                <c:ptCount val="1"/>
                <c:pt idx="0">
                  <c:v>Pakistan</c:v>
                </c:pt>
              </c:strCache>
            </c:strRef>
          </c:tx>
          <c:spPr>
            <a:ln w="508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'TIV-Export-CHI-1950-2014.csv'!$C$63:$BO$63</c:f>
              <c:numCache>
                <c:formatCode>General</c:formatCode>
                <c:ptCount val="65"/>
                <c:pt idx="14">
                  <c:v>2</c:v>
                </c:pt>
                <c:pt idx="15">
                  <c:v>165</c:v>
                </c:pt>
                <c:pt idx="16">
                  <c:v>448</c:v>
                </c:pt>
                <c:pt idx="17">
                  <c:v>117</c:v>
                </c:pt>
                <c:pt idx="18">
                  <c:v>168</c:v>
                </c:pt>
                <c:pt idx="19">
                  <c:v>158</c:v>
                </c:pt>
                <c:pt idx="20">
                  <c:v>183</c:v>
                </c:pt>
                <c:pt idx="21">
                  <c:v>346</c:v>
                </c:pt>
                <c:pt idx="22">
                  <c:v>489</c:v>
                </c:pt>
                <c:pt idx="23">
                  <c:v>121</c:v>
                </c:pt>
                <c:pt idx="24">
                  <c:v>11</c:v>
                </c:pt>
                <c:pt idx="25">
                  <c:v>102</c:v>
                </c:pt>
                <c:pt idx="26">
                  <c:v>162</c:v>
                </c:pt>
                <c:pt idx="27">
                  <c:v>25</c:v>
                </c:pt>
                <c:pt idx="28">
                  <c:v>297</c:v>
                </c:pt>
                <c:pt idx="29">
                  <c:v>217</c:v>
                </c:pt>
                <c:pt idx="30">
                  <c:v>245</c:v>
                </c:pt>
                <c:pt idx="31">
                  <c:v>207</c:v>
                </c:pt>
                <c:pt idx="32">
                  <c:v>77</c:v>
                </c:pt>
                <c:pt idx="33">
                  <c:v>418</c:v>
                </c:pt>
                <c:pt idx="34">
                  <c:v>289</c:v>
                </c:pt>
                <c:pt idx="35">
                  <c:v>120</c:v>
                </c:pt>
                <c:pt idx="36">
                  <c:v>68</c:v>
                </c:pt>
                <c:pt idx="37">
                  <c:v>422</c:v>
                </c:pt>
                <c:pt idx="38">
                  <c:v>123</c:v>
                </c:pt>
                <c:pt idx="39">
                  <c:v>324</c:v>
                </c:pt>
                <c:pt idx="40">
                  <c:v>325</c:v>
                </c:pt>
                <c:pt idx="41">
                  <c:v>283</c:v>
                </c:pt>
                <c:pt idx="42">
                  <c:v>210</c:v>
                </c:pt>
                <c:pt idx="43">
                  <c:v>697</c:v>
                </c:pt>
                <c:pt idx="44">
                  <c:v>346</c:v>
                </c:pt>
                <c:pt idx="45">
                  <c:v>234</c:v>
                </c:pt>
                <c:pt idx="46">
                  <c:v>115</c:v>
                </c:pt>
                <c:pt idx="47">
                  <c:v>93</c:v>
                </c:pt>
                <c:pt idx="48">
                  <c:v>92</c:v>
                </c:pt>
                <c:pt idx="49">
                  <c:v>73</c:v>
                </c:pt>
                <c:pt idx="50">
                  <c:v>69</c:v>
                </c:pt>
                <c:pt idx="51">
                  <c:v>299</c:v>
                </c:pt>
                <c:pt idx="52">
                  <c:v>286</c:v>
                </c:pt>
                <c:pt idx="53">
                  <c:v>267</c:v>
                </c:pt>
                <c:pt idx="54">
                  <c:v>77</c:v>
                </c:pt>
                <c:pt idx="55">
                  <c:v>78</c:v>
                </c:pt>
                <c:pt idx="56">
                  <c:v>98</c:v>
                </c:pt>
                <c:pt idx="57">
                  <c:v>144</c:v>
                </c:pt>
                <c:pt idx="58">
                  <c:v>250</c:v>
                </c:pt>
                <c:pt idx="59">
                  <c:v>801</c:v>
                </c:pt>
                <c:pt idx="60">
                  <c:v>764</c:v>
                </c:pt>
                <c:pt idx="61">
                  <c:v>578</c:v>
                </c:pt>
                <c:pt idx="62">
                  <c:v>592</c:v>
                </c:pt>
                <c:pt idx="63">
                  <c:v>814</c:v>
                </c:pt>
                <c:pt idx="64">
                  <c:v>342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3-041B-4D43-9FB7-8E3EF1CFDE10}"/>
            </c:ext>
          </c:extLst>
        </c:ser>
        <c:ser>
          <c:idx val="52"/>
          <c:order val="52"/>
          <c:tx>
            <c:strRef>
              <c:f>'TIV-Export-CHI-1950-2014.csv'!$B$64</c:f>
              <c:strCache>
                <c:ptCount val="1"/>
                <c:pt idx="0">
                  <c:v>Peru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'TIV-Export-CHI-1950-2014.csv'!$C$64:$BO$64</c:f>
              <c:numCache>
                <c:formatCode>General</c:formatCode>
                <c:ptCount val="65"/>
                <c:pt idx="41">
                  <c:v>8</c:v>
                </c:pt>
                <c:pt idx="42">
                  <c:v>8</c:v>
                </c:pt>
                <c:pt idx="59">
                  <c:v>1</c:v>
                </c:pt>
                <c:pt idx="6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4-041B-4D43-9FB7-8E3EF1CFDE10}"/>
            </c:ext>
          </c:extLst>
        </c:ser>
        <c:ser>
          <c:idx val="53"/>
          <c:order val="53"/>
          <c:tx>
            <c:strRef>
              <c:f>'TIV-Export-CHI-1950-2014.csv'!$B$65</c:f>
              <c:strCache>
                <c:ptCount val="1"/>
                <c:pt idx="0">
                  <c:v>Romania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'TIV-Export-CHI-1950-2014.csv'!$C$65:$BO$65</c:f>
              <c:numCache>
                <c:formatCode>General</c:formatCode>
                <c:ptCount val="65"/>
                <c:pt idx="21">
                  <c:v>29</c:v>
                </c:pt>
                <c:pt idx="22">
                  <c:v>18</c:v>
                </c:pt>
                <c:pt idx="23">
                  <c:v>54</c:v>
                </c:pt>
                <c:pt idx="24">
                  <c:v>109</c:v>
                </c:pt>
                <c:pt idx="25">
                  <c:v>63</c:v>
                </c:pt>
                <c:pt idx="26">
                  <c:v>63</c:v>
                </c:pt>
                <c:pt idx="27">
                  <c:v>63</c:v>
                </c:pt>
                <c:pt idx="28">
                  <c:v>42</c:v>
                </c:pt>
                <c:pt idx="29">
                  <c:v>56</c:v>
                </c:pt>
                <c:pt idx="30">
                  <c:v>42</c:v>
                </c:pt>
                <c:pt idx="31">
                  <c:v>42</c:v>
                </c:pt>
                <c:pt idx="32">
                  <c:v>42</c:v>
                </c:pt>
                <c:pt idx="33">
                  <c:v>36</c:v>
                </c:pt>
                <c:pt idx="38">
                  <c:v>24</c:v>
                </c:pt>
                <c:pt idx="39">
                  <c:v>24</c:v>
                </c:pt>
                <c:pt idx="40">
                  <c:v>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5-041B-4D43-9FB7-8E3EF1CFDE10}"/>
            </c:ext>
          </c:extLst>
        </c:ser>
        <c:ser>
          <c:idx val="54"/>
          <c:order val="54"/>
          <c:tx>
            <c:strRef>
              <c:f>'TIV-Export-CHI-1950-2014.csv'!$B$66</c:f>
              <c:strCache>
                <c:ptCount val="1"/>
                <c:pt idx="0">
                  <c:v>Rwanda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'TIV-Export-CHI-1950-2014.csv'!$C$66:$BO$66</c:f>
              <c:numCache>
                <c:formatCode>General</c:formatCode>
                <c:ptCount val="65"/>
                <c:pt idx="57">
                  <c:v>2</c:v>
                </c:pt>
                <c:pt idx="58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6-041B-4D43-9FB7-8E3EF1CFDE10}"/>
            </c:ext>
          </c:extLst>
        </c:ser>
        <c:ser>
          <c:idx val="55"/>
          <c:order val="55"/>
          <c:tx>
            <c:strRef>
              <c:f>'TIV-Export-CHI-1950-2014.csv'!$B$67</c:f>
              <c:strCache>
                <c:ptCount val="1"/>
                <c:pt idx="0">
                  <c:v>Saudi Arabia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'TIV-Export-CHI-1950-2014.csv'!$C$67:$BO$67</c:f>
              <c:numCache>
                <c:formatCode>General</c:formatCode>
                <c:ptCount val="65"/>
                <c:pt idx="37">
                  <c:v>225</c:v>
                </c:pt>
                <c:pt idx="38">
                  <c:v>225</c:v>
                </c:pt>
                <c:pt idx="58">
                  <c:v>33</c:v>
                </c:pt>
                <c:pt idx="59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041B-4D43-9FB7-8E3EF1CFDE10}"/>
            </c:ext>
          </c:extLst>
        </c:ser>
        <c:ser>
          <c:idx val="56"/>
          <c:order val="56"/>
          <c:tx>
            <c:strRef>
              <c:f>'TIV-Export-CHI-1950-2014.csv'!$B$68</c:f>
              <c:strCache>
                <c:ptCount val="1"/>
                <c:pt idx="0">
                  <c:v>Seychelles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'TIV-Export-CHI-1950-2014.csv'!$C$68:$BO$68</c:f>
              <c:numCache>
                <c:formatCode>General</c:formatCode>
                <c:ptCount val="65"/>
                <c:pt idx="61">
                  <c:v>5</c:v>
                </c:pt>
                <c:pt idx="64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8-041B-4D43-9FB7-8E3EF1CFDE10}"/>
            </c:ext>
          </c:extLst>
        </c:ser>
        <c:ser>
          <c:idx val="57"/>
          <c:order val="57"/>
          <c:tx>
            <c:strRef>
              <c:f>'TIV-Export-CHI-1950-2014.csv'!$B$69</c:f>
              <c:strCache>
                <c:ptCount val="1"/>
                <c:pt idx="0">
                  <c:v>Sierra Leone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'TIV-Export-CHI-1950-2014.csv'!$C$69:$BO$69</c:f>
              <c:numCache>
                <c:formatCode>General</c:formatCode>
                <c:ptCount val="65"/>
                <c:pt idx="23">
                  <c:v>27</c:v>
                </c:pt>
                <c:pt idx="37">
                  <c:v>18</c:v>
                </c:pt>
                <c:pt idx="47">
                  <c:v>9</c:v>
                </c:pt>
                <c:pt idx="56">
                  <c:v>9</c:v>
                </c:pt>
                <c:pt idx="61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9-041B-4D43-9FB7-8E3EF1CFDE10}"/>
            </c:ext>
          </c:extLst>
        </c:ser>
        <c:ser>
          <c:idx val="58"/>
          <c:order val="58"/>
          <c:tx>
            <c:strRef>
              <c:f>'TIV-Export-CHI-1950-2014.csv'!$B$70</c:f>
              <c:strCache>
                <c:ptCount val="1"/>
                <c:pt idx="0">
                  <c:v>Somalia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'TIV-Export-CHI-1950-2014.csv'!$C$70:$BO$70</c:f>
              <c:numCache>
                <c:formatCode>General</c:formatCode>
                <c:ptCount val="65"/>
                <c:pt idx="30">
                  <c:v>75</c:v>
                </c:pt>
                <c:pt idx="31">
                  <c:v>75</c:v>
                </c:pt>
                <c:pt idx="3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A-041B-4D43-9FB7-8E3EF1CFDE10}"/>
            </c:ext>
          </c:extLst>
        </c:ser>
        <c:ser>
          <c:idx val="59"/>
          <c:order val="59"/>
          <c:tx>
            <c:strRef>
              <c:f>'TIV-Export-CHI-1950-2014.csv'!$B$71</c:f>
              <c:strCache>
                <c:ptCount val="1"/>
                <c:pt idx="0">
                  <c:v>South Sudan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'TIV-Export-CHI-1950-2014.csv'!$C$71:$BO$71</c:f>
              <c:numCache>
                <c:formatCode>General</c:formatCode>
                <c:ptCount val="65"/>
                <c:pt idx="6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B-041B-4D43-9FB7-8E3EF1CFDE10}"/>
            </c:ext>
          </c:extLst>
        </c:ser>
        <c:ser>
          <c:idx val="60"/>
          <c:order val="60"/>
          <c:tx>
            <c:strRef>
              <c:f>'TIV-Export-CHI-1950-2014.csv'!$B$72</c:f>
              <c:strCache>
                <c:ptCount val="1"/>
                <c:pt idx="0">
                  <c:v>Sri Lanka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'TIV-Export-CHI-1950-2014.csv'!$C$72:$BO$72</c:f>
              <c:numCache>
                <c:formatCode>General</c:formatCode>
                <c:ptCount val="65"/>
                <c:pt idx="22">
                  <c:v>45</c:v>
                </c:pt>
                <c:pt idx="30">
                  <c:v>18</c:v>
                </c:pt>
                <c:pt idx="36">
                  <c:v>5</c:v>
                </c:pt>
                <c:pt idx="37">
                  <c:v>51</c:v>
                </c:pt>
                <c:pt idx="38">
                  <c:v>3</c:v>
                </c:pt>
                <c:pt idx="39">
                  <c:v>5</c:v>
                </c:pt>
                <c:pt idx="41">
                  <c:v>138</c:v>
                </c:pt>
                <c:pt idx="42">
                  <c:v>19</c:v>
                </c:pt>
                <c:pt idx="44">
                  <c:v>23</c:v>
                </c:pt>
                <c:pt idx="45">
                  <c:v>15</c:v>
                </c:pt>
                <c:pt idx="46">
                  <c:v>49</c:v>
                </c:pt>
                <c:pt idx="48">
                  <c:v>28</c:v>
                </c:pt>
                <c:pt idx="49">
                  <c:v>18</c:v>
                </c:pt>
                <c:pt idx="50">
                  <c:v>29</c:v>
                </c:pt>
                <c:pt idx="51">
                  <c:v>21</c:v>
                </c:pt>
                <c:pt idx="52">
                  <c:v>3</c:v>
                </c:pt>
                <c:pt idx="53">
                  <c:v>8</c:v>
                </c:pt>
                <c:pt idx="54">
                  <c:v>18</c:v>
                </c:pt>
                <c:pt idx="55">
                  <c:v>28</c:v>
                </c:pt>
                <c:pt idx="56">
                  <c:v>49</c:v>
                </c:pt>
                <c:pt idx="57">
                  <c:v>48</c:v>
                </c:pt>
                <c:pt idx="58">
                  <c:v>59</c:v>
                </c:pt>
                <c:pt idx="6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041B-4D43-9FB7-8E3EF1CFDE10}"/>
            </c:ext>
          </c:extLst>
        </c:ser>
        <c:ser>
          <c:idx val="61"/>
          <c:order val="61"/>
          <c:tx>
            <c:strRef>
              <c:f>'TIV-Export-CHI-1950-2014.csv'!$B$73</c:f>
              <c:strCache>
                <c:ptCount val="1"/>
                <c:pt idx="0">
                  <c:v>Sudan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'TIV-Export-CHI-1950-2014.csv'!$C$73:$BO$73</c:f>
              <c:numCache>
                <c:formatCode>General</c:formatCode>
                <c:ptCount val="65"/>
                <c:pt idx="18">
                  <c:v>6</c:v>
                </c:pt>
                <c:pt idx="19">
                  <c:v>6</c:v>
                </c:pt>
                <c:pt idx="20">
                  <c:v>102</c:v>
                </c:pt>
                <c:pt idx="21">
                  <c:v>23</c:v>
                </c:pt>
                <c:pt idx="22">
                  <c:v>69</c:v>
                </c:pt>
                <c:pt idx="23">
                  <c:v>23</c:v>
                </c:pt>
                <c:pt idx="28">
                  <c:v>10</c:v>
                </c:pt>
                <c:pt idx="31">
                  <c:v>106</c:v>
                </c:pt>
                <c:pt idx="37">
                  <c:v>108</c:v>
                </c:pt>
                <c:pt idx="39">
                  <c:v>7</c:v>
                </c:pt>
                <c:pt idx="41">
                  <c:v>46</c:v>
                </c:pt>
                <c:pt idx="42">
                  <c:v>6</c:v>
                </c:pt>
                <c:pt idx="47">
                  <c:v>54</c:v>
                </c:pt>
                <c:pt idx="51">
                  <c:v>3</c:v>
                </c:pt>
                <c:pt idx="52">
                  <c:v>16</c:v>
                </c:pt>
                <c:pt idx="53">
                  <c:v>97</c:v>
                </c:pt>
                <c:pt idx="54">
                  <c:v>16</c:v>
                </c:pt>
                <c:pt idx="55">
                  <c:v>39</c:v>
                </c:pt>
                <c:pt idx="56">
                  <c:v>25</c:v>
                </c:pt>
                <c:pt idx="57">
                  <c:v>7</c:v>
                </c:pt>
                <c:pt idx="58">
                  <c:v>28</c:v>
                </c:pt>
                <c:pt idx="59">
                  <c:v>6</c:v>
                </c:pt>
                <c:pt idx="60">
                  <c:v>17</c:v>
                </c:pt>
                <c:pt idx="61">
                  <c:v>18</c:v>
                </c:pt>
                <c:pt idx="62">
                  <c:v>29</c:v>
                </c:pt>
                <c:pt idx="63">
                  <c:v>28</c:v>
                </c:pt>
                <c:pt idx="64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D-041B-4D43-9FB7-8E3EF1CFDE10}"/>
            </c:ext>
          </c:extLst>
        </c:ser>
        <c:ser>
          <c:idx val="62"/>
          <c:order val="62"/>
          <c:tx>
            <c:strRef>
              <c:f>'TIV-Export-CHI-1950-2014.csv'!$B$74</c:f>
              <c:strCache>
                <c:ptCount val="1"/>
                <c:pt idx="0">
                  <c:v>Syria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'TIV-Export-CHI-1950-2014.csv'!$C$74:$BO$74</c:f>
              <c:numCache>
                <c:formatCode>General</c:formatCode>
                <c:ptCount val="65"/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59">
                  <c:v>56</c:v>
                </c:pt>
                <c:pt idx="6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E-041B-4D43-9FB7-8E3EF1CFDE10}"/>
            </c:ext>
          </c:extLst>
        </c:ser>
        <c:ser>
          <c:idx val="63"/>
          <c:order val="63"/>
          <c:tx>
            <c:strRef>
              <c:f>'TIV-Export-CHI-1950-2014.csv'!$B$75</c:f>
              <c:strCache>
                <c:ptCount val="1"/>
                <c:pt idx="0">
                  <c:v>Tanzania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'TIV-Export-CHI-1950-2014.csv'!$C$75:$BO$75</c:f>
              <c:numCache>
                <c:formatCode>General</c:formatCode>
                <c:ptCount val="65"/>
                <c:pt idx="20">
                  <c:v>10</c:v>
                </c:pt>
                <c:pt idx="21">
                  <c:v>46</c:v>
                </c:pt>
                <c:pt idx="22">
                  <c:v>46</c:v>
                </c:pt>
                <c:pt idx="23">
                  <c:v>115</c:v>
                </c:pt>
                <c:pt idx="24">
                  <c:v>7</c:v>
                </c:pt>
                <c:pt idx="25">
                  <c:v>48</c:v>
                </c:pt>
                <c:pt idx="27">
                  <c:v>10</c:v>
                </c:pt>
                <c:pt idx="28">
                  <c:v>10</c:v>
                </c:pt>
                <c:pt idx="29">
                  <c:v>11</c:v>
                </c:pt>
                <c:pt idx="31">
                  <c:v>108</c:v>
                </c:pt>
                <c:pt idx="32">
                  <c:v>9</c:v>
                </c:pt>
                <c:pt idx="36">
                  <c:v>1</c:v>
                </c:pt>
                <c:pt idx="42">
                  <c:v>18</c:v>
                </c:pt>
                <c:pt idx="44">
                  <c:v>5</c:v>
                </c:pt>
                <c:pt idx="53">
                  <c:v>46</c:v>
                </c:pt>
                <c:pt idx="56">
                  <c:v>0</c:v>
                </c:pt>
                <c:pt idx="57">
                  <c:v>0</c:v>
                </c:pt>
                <c:pt idx="59">
                  <c:v>25</c:v>
                </c:pt>
                <c:pt idx="61">
                  <c:v>76</c:v>
                </c:pt>
                <c:pt idx="62">
                  <c:v>113</c:v>
                </c:pt>
                <c:pt idx="63">
                  <c:v>85</c:v>
                </c:pt>
                <c:pt idx="64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F-041B-4D43-9FB7-8E3EF1CFDE10}"/>
            </c:ext>
          </c:extLst>
        </c:ser>
        <c:ser>
          <c:idx val="64"/>
          <c:order val="64"/>
          <c:tx>
            <c:strRef>
              <c:f>'TIV-Export-CHI-1950-2014.csv'!$B$76</c:f>
              <c:strCache>
                <c:ptCount val="1"/>
                <c:pt idx="0">
                  <c:v>Thailand</c:v>
                </c:pt>
              </c:strCache>
            </c:strRef>
          </c:tx>
          <c:spPr>
            <a:ln w="12700"/>
          </c:spPr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'TIV-Export-CHI-1950-2014.csv'!$C$76:$BO$76</c:f>
              <c:numCache>
                <c:formatCode>General</c:formatCode>
                <c:ptCount val="65"/>
                <c:pt idx="35">
                  <c:v>13</c:v>
                </c:pt>
                <c:pt idx="37">
                  <c:v>125</c:v>
                </c:pt>
                <c:pt idx="38">
                  <c:v>110</c:v>
                </c:pt>
                <c:pt idx="39">
                  <c:v>54</c:v>
                </c:pt>
                <c:pt idx="40">
                  <c:v>2</c:v>
                </c:pt>
                <c:pt idx="41">
                  <c:v>231</c:v>
                </c:pt>
                <c:pt idx="42">
                  <c:v>187</c:v>
                </c:pt>
                <c:pt idx="44">
                  <c:v>258</c:v>
                </c:pt>
                <c:pt idx="45">
                  <c:v>258</c:v>
                </c:pt>
                <c:pt idx="46">
                  <c:v>150</c:v>
                </c:pt>
                <c:pt idx="50">
                  <c:v>25</c:v>
                </c:pt>
                <c:pt idx="55">
                  <c:v>11</c:v>
                </c:pt>
                <c:pt idx="56">
                  <c:v>11</c:v>
                </c:pt>
                <c:pt idx="59">
                  <c:v>12</c:v>
                </c:pt>
                <c:pt idx="61">
                  <c:v>5</c:v>
                </c:pt>
                <c:pt idx="62">
                  <c:v>25</c:v>
                </c:pt>
                <c:pt idx="63">
                  <c:v>25</c:v>
                </c:pt>
                <c:pt idx="64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0-041B-4D43-9FB7-8E3EF1CFDE10}"/>
            </c:ext>
          </c:extLst>
        </c:ser>
        <c:ser>
          <c:idx val="65"/>
          <c:order val="65"/>
          <c:tx>
            <c:strRef>
              <c:f>'TIV-Export-CHI-1950-2014.csv'!$B$77</c:f>
              <c:strCache>
                <c:ptCount val="1"/>
                <c:pt idx="0">
                  <c:v>Timor-Leste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'TIV-Export-CHI-1950-2014.csv'!$C$77:$BO$77</c:f>
              <c:numCache>
                <c:formatCode>General</c:formatCode>
                <c:ptCount val="65"/>
                <c:pt idx="60">
                  <c:v>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1-041B-4D43-9FB7-8E3EF1CFDE10}"/>
            </c:ext>
          </c:extLst>
        </c:ser>
        <c:ser>
          <c:idx val="66"/>
          <c:order val="66"/>
          <c:tx>
            <c:strRef>
              <c:f>'TIV-Export-CHI-1950-2014.csv'!$B$78</c:f>
              <c:strCache>
                <c:ptCount val="1"/>
                <c:pt idx="0">
                  <c:v>Tunisia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'TIV-Export-CHI-1950-2014.csv'!$C$78:$BO$78</c:f>
              <c:numCache>
                <c:formatCode>General</c:formatCode>
                <c:ptCount val="65"/>
                <c:pt idx="27">
                  <c:v>18</c:v>
                </c:pt>
                <c:pt idx="4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2-041B-4D43-9FB7-8E3EF1CFDE10}"/>
            </c:ext>
          </c:extLst>
        </c:ser>
        <c:ser>
          <c:idx val="67"/>
          <c:order val="67"/>
          <c:tx>
            <c:strRef>
              <c:f>'TIV-Export-CHI-1950-2014.csv'!$B$79</c:f>
              <c:strCache>
                <c:ptCount val="1"/>
                <c:pt idx="0">
                  <c:v>Turkey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'TIV-Export-CHI-1950-2014.csv'!$C$79:$BO$79</c:f>
              <c:numCache>
                <c:formatCode>General</c:formatCode>
                <c:ptCount val="65"/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5">
                  <c:v>8</c:v>
                </c:pt>
                <c:pt idx="56">
                  <c:v>8</c:v>
                </c:pt>
                <c:pt idx="57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3-041B-4D43-9FB7-8E3EF1CFDE10}"/>
            </c:ext>
          </c:extLst>
        </c:ser>
        <c:ser>
          <c:idx val="68"/>
          <c:order val="68"/>
          <c:tx>
            <c:strRef>
              <c:f>'TIV-Export-CHI-1950-2014.csv'!$B$80</c:f>
              <c:strCache>
                <c:ptCount val="1"/>
                <c:pt idx="0">
                  <c:v>UAE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'TIV-Export-CHI-1950-2014.csv'!$C$80:$BO$80</c:f>
              <c:numCache>
                <c:formatCode>General</c:formatCode>
                <c:ptCount val="65"/>
                <c:pt idx="43">
                  <c:v>7</c:v>
                </c:pt>
                <c:pt idx="44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4-041B-4D43-9FB7-8E3EF1CFDE10}"/>
            </c:ext>
          </c:extLst>
        </c:ser>
        <c:ser>
          <c:idx val="69"/>
          <c:order val="69"/>
          <c:tx>
            <c:strRef>
              <c:f>'TIV-Export-CHI-1950-2014.csv'!$B$81</c:f>
              <c:strCache>
                <c:ptCount val="1"/>
                <c:pt idx="0">
                  <c:v>Uganda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'TIV-Export-CHI-1950-2014.csv'!$C$81:$BO$81</c:f>
              <c:numCache>
                <c:formatCode>General</c:formatCode>
                <c:ptCount val="65"/>
                <c:pt idx="58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5-041B-4D43-9FB7-8E3EF1CFDE10}"/>
            </c:ext>
          </c:extLst>
        </c:ser>
        <c:ser>
          <c:idx val="70"/>
          <c:order val="70"/>
          <c:tx>
            <c:strRef>
              <c:f>'TIV-Export-CHI-1950-2014.csv'!$B$82</c:f>
              <c:strCache>
                <c:ptCount val="1"/>
                <c:pt idx="0">
                  <c:v>Venezuela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'TIV-Export-CHI-1950-2014.csv'!$C$82:$BO$82</c:f>
              <c:numCache>
                <c:formatCode>General</c:formatCode>
                <c:ptCount val="65"/>
                <c:pt idx="56">
                  <c:v>14</c:v>
                </c:pt>
                <c:pt idx="57">
                  <c:v>27</c:v>
                </c:pt>
                <c:pt idx="58">
                  <c:v>41</c:v>
                </c:pt>
                <c:pt idx="59">
                  <c:v>54</c:v>
                </c:pt>
                <c:pt idx="60">
                  <c:v>89</c:v>
                </c:pt>
                <c:pt idx="61">
                  <c:v>8</c:v>
                </c:pt>
                <c:pt idx="62">
                  <c:v>46</c:v>
                </c:pt>
                <c:pt idx="63">
                  <c:v>96</c:v>
                </c:pt>
                <c:pt idx="64">
                  <c:v>110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041B-4D43-9FB7-8E3EF1CFDE10}"/>
            </c:ext>
          </c:extLst>
        </c:ser>
        <c:ser>
          <c:idx val="71"/>
          <c:order val="71"/>
          <c:tx>
            <c:strRef>
              <c:f>'TIV-Export-CHI-1950-2014.csv'!$B$83</c:f>
              <c:strCache>
                <c:ptCount val="1"/>
                <c:pt idx="0">
                  <c:v>Viet Minh (France)*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'TIV-Export-CHI-1950-2014.csv'!$C$83:$BO$83</c:f>
              <c:numCache>
                <c:formatCode>General</c:formatCode>
                <c:ptCount val="65"/>
                <c:pt idx="4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7-041B-4D43-9FB7-8E3EF1CFDE10}"/>
            </c:ext>
          </c:extLst>
        </c:ser>
        <c:ser>
          <c:idx val="72"/>
          <c:order val="72"/>
          <c:tx>
            <c:strRef>
              <c:f>'TIV-Export-CHI-1950-2014.csv'!$B$84</c:f>
              <c:strCache>
                <c:ptCount val="1"/>
                <c:pt idx="0">
                  <c:v>Viet Nam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'TIV-Export-CHI-1950-2014.csv'!$C$84:$BO$84</c:f>
              <c:numCache>
                <c:formatCode>General</c:formatCode>
                <c:ptCount val="65"/>
                <c:pt idx="7">
                  <c:v>30</c:v>
                </c:pt>
                <c:pt idx="14">
                  <c:v>42</c:v>
                </c:pt>
                <c:pt idx="15">
                  <c:v>62</c:v>
                </c:pt>
                <c:pt idx="16">
                  <c:v>53</c:v>
                </c:pt>
                <c:pt idx="17">
                  <c:v>17</c:v>
                </c:pt>
                <c:pt idx="18">
                  <c:v>113</c:v>
                </c:pt>
                <c:pt idx="19">
                  <c:v>72</c:v>
                </c:pt>
                <c:pt idx="20">
                  <c:v>224</c:v>
                </c:pt>
                <c:pt idx="21">
                  <c:v>363</c:v>
                </c:pt>
                <c:pt idx="22">
                  <c:v>330</c:v>
                </c:pt>
                <c:pt idx="23">
                  <c:v>12</c:v>
                </c:pt>
                <c:pt idx="2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8-041B-4D43-9FB7-8E3EF1CFDE10}"/>
            </c:ext>
          </c:extLst>
        </c:ser>
        <c:ser>
          <c:idx val="73"/>
          <c:order val="73"/>
          <c:tx>
            <c:strRef>
              <c:f>'TIV-Export-CHI-1950-2014.csv'!$B$85</c:f>
              <c:strCache>
                <c:ptCount val="1"/>
                <c:pt idx="0">
                  <c:v>Yemen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'TIV-Export-CHI-1950-2014.csv'!$C$85:$BO$85</c:f>
              <c:numCache>
                <c:formatCode>General</c:formatCode>
                <c:ptCount val="65"/>
                <c:pt idx="45">
                  <c:v>150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9-041B-4D43-9FB7-8E3EF1CFDE10}"/>
            </c:ext>
          </c:extLst>
        </c:ser>
        <c:ser>
          <c:idx val="74"/>
          <c:order val="74"/>
          <c:tx>
            <c:strRef>
              <c:f>'TIV-Export-CHI-1950-2014.csv'!$B$86</c:f>
              <c:strCache>
                <c:ptCount val="1"/>
                <c:pt idx="0">
                  <c:v>Zambia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'TIV-Export-CHI-1950-2014.csv'!$C$86:$BO$86</c:f>
              <c:numCache>
                <c:formatCode>General</c:formatCode>
                <c:ptCount val="65"/>
                <c:pt idx="27">
                  <c:v>31</c:v>
                </c:pt>
                <c:pt idx="28">
                  <c:v>31</c:v>
                </c:pt>
                <c:pt idx="33">
                  <c:v>13</c:v>
                </c:pt>
                <c:pt idx="46">
                  <c:v>8</c:v>
                </c:pt>
                <c:pt idx="50">
                  <c:v>28</c:v>
                </c:pt>
                <c:pt idx="56">
                  <c:v>23</c:v>
                </c:pt>
                <c:pt idx="57">
                  <c:v>5</c:v>
                </c:pt>
                <c:pt idx="58">
                  <c:v>2</c:v>
                </c:pt>
                <c:pt idx="62">
                  <c:v>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A-041B-4D43-9FB7-8E3EF1CFDE10}"/>
            </c:ext>
          </c:extLst>
        </c:ser>
        <c:ser>
          <c:idx val="75"/>
          <c:order val="75"/>
          <c:tx>
            <c:strRef>
              <c:f>'TIV-Export-CHI-1950-2014.csv'!$B$87</c:f>
              <c:strCache>
                <c:ptCount val="1"/>
                <c:pt idx="0">
                  <c:v>Zimbabwe</c:v>
                </c:pt>
              </c:strCache>
            </c:strRef>
          </c:tx>
          <c:marker>
            <c:symbol val="none"/>
          </c:marker>
          <c:cat>
            <c:numRef>
              <c:f>'TIV-Export-CHI-1950-2014.csv'!$C$11:$BO$11</c:f>
              <c:numCache>
                <c:formatCode>General</c:formatCode>
                <c:ptCount val="65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</c:numCache>
            </c:numRef>
          </c:cat>
          <c:val>
            <c:numRef>
              <c:f>'TIV-Export-CHI-1950-2014.csv'!$C$87:$BO$87</c:f>
              <c:numCache>
                <c:formatCode>General</c:formatCode>
                <c:ptCount val="65"/>
                <c:pt idx="32">
                  <c:v>8</c:v>
                </c:pt>
                <c:pt idx="33">
                  <c:v>2</c:v>
                </c:pt>
                <c:pt idx="35">
                  <c:v>10</c:v>
                </c:pt>
                <c:pt idx="36">
                  <c:v>121</c:v>
                </c:pt>
                <c:pt idx="37">
                  <c:v>12</c:v>
                </c:pt>
                <c:pt idx="41">
                  <c:v>18</c:v>
                </c:pt>
                <c:pt idx="55">
                  <c:v>21</c:v>
                </c:pt>
                <c:pt idx="56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B-041B-4D43-9FB7-8E3EF1CFD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0332872"/>
        <c:axId val="-2140330024"/>
      </c:lineChart>
      <c:catAx>
        <c:axId val="-2140332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40330024"/>
        <c:crosses val="autoZero"/>
        <c:auto val="1"/>
        <c:lblAlgn val="ctr"/>
        <c:lblOffset val="100"/>
        <c:noMultiLvlLbl val="0"/>
      </c:catAx>
      <c:valAx>
        <c:axId val="-2140330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0332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37" y="230057"/>
            <a:ext cx="8813130" cy="64415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89FEC8-2F3C-E94D-AF12-5A8035D7B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0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94"/>
    </mc:Choice>
    <mc:Fallback>
      <p:transition spd="slow" advTm="10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685800"/>
            <a:ext cx="8013700" cy="54737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B61DE3-C29A-3D40-85C7-021CD5105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50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15"/>
    </mc:Choice>
    <mc:Fallback>
      <p:transition spd="slow" advTm="33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93700"/>
            <a:ext cx="8255000" cy="60579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9672D6-271A-504D-ADF3-F5541120C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5"/>
    </mc:Choice>
    <mc:Fallback>
      <p:transition spd="slow" advTm="47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6100"/>
            <a:ext cx="9144000" cy="57607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4298C9B-1296-2143-A573-AD723AF7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4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23"/>
    </mc:Choice>
    <mc:Fallback>
      <p:transition spd="slow" advTm="9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002" y="284603"/>
            <a:ext cx="3891526" cy="63842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CE68B4-293D-4A4A-8AF3-4AD0F9A31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27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18"/>
    </mc:Choice>
    <mc:Fallback>
      <p:transition spd="slow" advTm="127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53" y="561339"/>
            <a:ext cx="8382206" cy="564099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9ED06C-71B4-A745-BD35-536951EE4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91"/>
    </mc:Choice>
    <mc:Fallback>
      <p:transition spd="slow" advTm="12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00285" cy="67176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D628AD-A47E-7C49-8510-FE0DA2B6D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5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88"/>
    </mc:Choice>
    <mc:Fallback>
      <p:transition spd="slow" advTm="16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6400"/>
            <a:ext cx="9144000" cy="60258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B9F0F7-221F-BE4D-BD5B-A53690E57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20"/>
    </mc:Choice>
    <mc:Fallback>
      <p:transition spd="slow" advTm="18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123" y="695044"/>
            <a:ext cx="8642315" cy="48631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88D06D-5F8C-E04A-97AE-BEF0B58A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72"/>
    </mc:Choice>
    <mc:Fallback>
      <p:transition spd="slow" advTm="95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44266481"/>
              </p:ext>
            </p:extLst>
          </p:nvPr>
        </p:nvGraphicFramePr>
        <p:xfrm>
          <a:off x="131219" y="308899"/>
          <a:ext cx="8921610" cy="6289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774E58-571E-504D-8EEB-B83BC068D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8"/>
    </mc:Choice>
    <mc:Fallback>
      <p:transition spd="slow" advTm="26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984" y="101894"/>
            <a:ext cx="5833830" cy="4438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03" y="3629570"/>
            <a:ext cx="4746260" cy="30546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C777E6-735B-5A40-9E30-2CF711E45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0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75"/>
    </mc:Choice>
    <mc:Fallback>
      <p:transition spd="slow" advTm="5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3-25 at 10.03.3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366823" cy="3987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499" y="3987339"/>
            <a:ext cx="5783513" cy="264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6823" y="1"/>
            <a:ext cx="3777177" cy="398733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67891F-13DE-EE4E-9E4E-81310C440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5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72"/>
    </mc:Choice>
    <mc:Fallback>
      <p:transition spd="slow" advTm="7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40" y="238265"/>
            <a:ext cx="8601174" cy="57080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866CDA-80A4-4743-9C1C-9C46C8CA4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6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82"/>
    </mc:Choice>
    <mc:Fallback>
      <p:transition spd="slow" advTm="45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54</TotalTime>
  <Words>0</Words>
  <Application>Microsoft Macintosh PowerPoint</Application>
  <PresentationFormat>On-screen Show (4:3)</PresentationFormat>
  <Paragraphs>0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Beckley</dc:creator>
  <cp:lastModifiedBy>Beckley, Michael Charles</cp:lastModifiedBy>
  <cp:revision>6</cp:revision>
  <dcterms:created xsi:type="dcterms:W3CDTF">2015-03-26T01:49:00Z</dcterms:created>
  <dcterms:modified xsi:type="dcterms:W3CDTF">2020-03-29T20:49:14Z</dcterms:modified>
</cp:coreProperties>
</file>