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31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39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mcbeckl:Desktop:500616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cbeckl:Desktop:500619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Macintosh%20HD:Users:mcbeckl:Desktop:10481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chael:Dropbox:Books:U.S.:1_Intro:Intro%20Stats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Macintosh%20HD:Users:mcbeckl:Desktop:500620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Macintosh%20HD:Users:mcbeckl:Desktop:500616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Macintosh%20HD:Users:mcbeckl:Desktop:500617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Exports and Imports (Share of GDP)</a:t>
            </a:r>
          </a:p>
        </c:rich>
      </c:tx>
      <c:layout>
        <c:manualLayout>
          <c:xMode val="edge"/>
          <c:yMode val="edge"/>
          <c:x val="0.122962937069048"/>
          <c:y val="1.96078834354515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3333333333333296E-2"/>
          <c:y val="0.15250544662309401"/>
          <c:w val="0.89481481481481495"/>
          <c:h val="0.75816993464052296"/>
        </c:manualLayout>
      </c:layout>
      <c:lineChart>
        <c:grouping val="standard"/>
        <c:varyColors val="0"/>
        <c:ser>
          <c:idx val="0"/>
          <c:order val="0"/>
          <c:spPr>
            <a:ln w="38100">
              <a:solidFill>
                <a:srgbClr val="000000"/>
              </a:solidFill>
              <a:prstDash val="solid"/>
            </a:ln>
          </c:spPr>
          <c:marker>
            <c:symbol val="circle"/>
            <c:size val="9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'Main Data'!$B$38:$B$69</c:f>
              <c:numCache>
                <c:formatCode>General</c:formatCode>
                <c:ptCount val="32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</c:numCache>
            </c:numRef>
          </c:cat>
          <c:val>
            <c:numRef>
              <c:f>'Main Data'!$J$38:$J$69</c:f>
              <c:numCache>
                <c:formatCode>0.0%</c:formatCode>
                <c:ptCount val="32"/>
                <c:pt idx="0">
                  <c:v>4.6003287768298803E-2</c:v>
                </c:pt>
                <c:pt idx="1">
                  <c:v>5.2098168133004198E-2</c:v>
                </c:pt>
                <c:pt idx="2">
                  <c:v>6.0071954416765799E-2</c:v>
                </c:pt>
                <c:pt idx="3">
                  <c:v>7.6721831302641305E-2</c:v>
                </c:pt>
                <c:pt idx="4">
                  <c:v>7.9353105158357404E-2</c:v>
                </c:pt>
                <c:pt idx="5">
                  <c:v>7.3657589682526406E-2</c:v>
                </c:pt>
                <c:pt idx="6">
                  <c:v>8.4388091175205696E-2</c:v>
                </c:pt>
                <c:pt idx="7">
                  <c:v>8.9084677240461402E-2</c:v>
                </c:pt>
                <c:pt idx="8">
                  <c:v>0.103968421052632</c:v>
                </c:pt>
                <c:pt idx="9">
                  <c:v>0.121738530177633</c:v>
                </c:pt>
                <c:pt idx="10">
                  <c:v>0.117580631265456</c:v>
                </c:pt>
                <c:pt idx="11">
                  <c:v>0.116441203368585</c:v>
                </c:pt>
                <c:pt idx="12">
                  <c:v>0.15911148715970799</c:v>
                </c:pt>
                <c:pt idx="13">
                  <c:v>0.175553918692468</c:v>
                </c:pt>
                <c:pt idx="14">
                  <c:v>0.17398763385146801</c:v>
                </c:pt>
                <c:pt idx="15">
                  <c:v>0.14960044206838199</c:v>
                </c:pt>
                <c:pt idx="16">
                  <c:v>0.21638886486755601</c:v>
                </c:pt>
                <c:pt idx="17">
                  <c:v>0.20436610142169301</c:v>
                </c:pt>
                <c:pt idx="18">
                  <c:v>0.176466169218535</c:v>
                </c:pt>
                <c:pt idx="19">
                  <c:v>0.19178028693350899</c:v>
                </c:pt>
                <c:pt idx="20">
                  <c:v>0.18020284530160899</c:v>
                </c:pt>
                <c:pt idx="21">
                  <c:v>0.179939764722543</c:v>
                </c:pt>
                <c:pt idx="22">
                  <c:v>0.207930816633842</c:v>
                </c:pt>
                <c:pt idx="23">
                  <c:v>0.20085775229993699</c:v>
                </c:pt>
                <c:pt idx="24">
                  <c:v>0.22394034314861999</c:v>
                </c:pt>
                <c:pt idx="25">
                  <c:v>0.26705602520342703</c:v>
                </c:pt>
                <c:pt idx="26">
                  <c:v>0.30715806810555302</c:v>
                </c:pt>
                <c:pt idx="27">
                  <c:v>0.337501544576705</c:v>
                </c:pt>
                <c:pt idx="28">
                  <c:v>0.35708190911007298</c:v>
                </c:pt>
                <c:pt idx="29">
                  <c:v>0.34836870956467803</c:v>
                </c:pt>
                <c:pt idx="30">
                  <c:v>0.316396454748262</c:v>
                </c:pt>
                <c:pt idx="31">
                  <c:v>0.244773176555205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4E-454C-8208-8DBC36E42A3C}"/>
            </c:ext>
          </c:extLst>
        </c:ser>
        <c:ser>
          <c:idx val="1"/>
          <c:order val="1"/>
          <c:spPr>
            <a:ln w="38100">
              <a:solidFill>
                <a:srgbClr val="00000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FF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'Main Data'!$B$38:$B$69</c:f>
              <c:numCache>
                <c:formatCode>General</c:formatCode>
                <c:ptCount val="32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</c:numCache>
            </c:numRef>
          </c:cat>
          <c:val>
            <c:numRef>
              <c:f>'Main Data'!$K$38:$K$69</c:f>
              <c:numCache>
                <c:formatCode>0.0%</c:formatCode>
                <c:ptCount val="32"/>
                <c:pt idx="0">
                  <c:v>5.1382133722745998E-2</c:v>
                </c:pt>
                <c:pt idx="1">
                  <c:v>5.9764150413189998E-2</c:v>
                </c:pt>
                <c:pt idx="2">
                  <c:v>6.4280608037644904E-2</c:v>
                </c:pt>
                <c:pt idx="3">
                  <c:v>7.6721831302641305E-2</c:v>
                </c:pt>
                <c:pt idx="4">
                  <c:v>6.8545155351842801E-2</c:v>
                </c:pt>
                <c:pt idx="5">
                  <c:v>7.0874306941486206E-2</c:v>
                </c:pt>
                <c:pt idx="6">
                  <c:v>8.8488048168033198E-2</c:v>
                </c:pt>
                <c:pt idx="7">
                  <c:v>0.137617097382431</c:v>
                </c:pt>
                <c:pt idx="8">
                  <c:v>0.14419149797570799</c:v>
                </c:pt>
                <c:pt idx="9">
                  <c:v>0.13337530144461199</c:v>
                </c:pt>
                <c:pt idx="10">
                  <c:v>0.13675676536283099</c:v>
                </c:pt>
                <c:pt idx="11">
                  <c:v>0.13106838156105999</c:v>
                </c:pt>
                <c:pt idx="12">
                  <c:v>0.13671441198213</c:v>
                </c:pt>
                <c:pt idx="13">
                  <c:v>0.155882300576177</c:v>
                </c:pt>
                <c:pt idx="14">
                  <c:v>0.165077271157168</c:v>
                </c:pt>
                <c:pt idx="15">
                  <c:v>0.16952759927435099</c:v>
                </c:pt>
                <c:pt idx="16">
                  <c:v>0.20673263918137499</c:v>
                </c:pt>
                <c:pt idx="17">
                  <c:v>0.18142676889217099</c:v>
                </c:pt>
                <c:pt idx="18">
                  <c:v>0.16216851971012899</c:v>
                </c:pt>
                <c:pt idx="19">
                  <c:v>0.14944586453598099</c:v>
                </c:pt>
                <c:pt idx="20">
                  <c:v>0.13756271855150901</c:v>
                </c:pt>
                <c:pt idx="21">
                  <c:v>0.15296149295639599</c:v>
                </c:pt>
                <c:pt idx="22">
                  <c:v>0.18781359356385</c:v>
                </c:pt>
                <c:pt idx="23">
                  <c:v>0.183836548563132</c:v>
                </c:pt>
                <c:pt idx="24">
                  <c:v>0.20303060514722901</c:v>
                </c:pt>
                <c:pt idx="25">
                  <c:v>0.25153468489826403</c:v>
                </c:pt>
                <c:pt idx="26">
                  <c:v>0.29054527499979699</c:v>
                </c:pt>
                <c:pt idx="27">
                  <c:v>0.29232120787899002</c:v>
                </c:pt>
                <c:pt idx="28">
                  <c:v>0.29167548845569202</c:v>
                </c:pt>
                <c:pt idx="29">
                  <c:v>0.27346734870695399</c:v>
                </c:pt>
                <c:pt idx="30">
                  <c:v>0.25046513835260797</c:v>
                </c:pt>
                <c:pt idx="31">
                  <c:v>0.20482841687070499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34E-454C-8208-8DBC36E42A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6856328"/>
        <c:axId val="2116514520"/>
      </c:lineChart>
      <c:catAx>
        <c:axId val="2116856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65145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1651452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 of GDP</a:t>
                </a:r>
              </a:p>
            </c:rich>
          </c:tx>
          <c:layout>
            <c:manualLayout>
              <c:xMode val="edge"/>
              <c:yMode val="edge"/>
              <c:x val="1.3333333333333299E-2"/>
              <c:y val="0.43137257924325501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6856328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Foreign Direct Investment as a Share of GDP</a:t>
            </a:r>
          </a:p>
        </c:rich>
      </c:tx>
      <c:layout>
        <c:manualLayout>
          <c:xMode val="edge"/>
          <c:yMode val="edge"/>
          <c:x val="0.105185198132142"/>
          <c:y val="1.96078834354515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3333333333333302E-2"/>
          <c:y val="0.15032679738562099"/>
          <c:w val="0.93481481481481499"/>
          <c:h val="0.75381263616557703"/>
        </c:manualLayout>
      </c:layout>
      <c:lineChart>
        <c:grouping val="standard"/>
        <c:varyColors val="0"/>
        <c:ser>
          <c:idx val="1"/>
          <c:order val="0"/>
          <c:spPr>
            <a:ln w="38100">
              <a:solidFill>
                <a:srgbClr val="000000"/>
              </a:solidFill>
              <a:prstDash val="solid"/>
            </a:ln>
          </c:spPr>
          <c:marker>
            <c:symbol val="circle"/>
            <c:size val="9"/>
            <c:spPr>
              <a:solidFill>
                <a:srgbClr val="FFFFFF"/>
              </a:solidFill>
              <a:ln>
                <a:solidFill>
                  <a:srgbClr val="969696"/>
                </a:solidFill>
                <a:prstDash val="solid"/>
              </a:ln>
            </c:spPr>
          </c:marker>
          <c:cat>
            <c:numRef>
              <c:f>'Main Data'!$B$11:$B$37</c:f>
              <c:numCache>
                <c:formatCode>General</c:formatCode>
                <c:ptCount val="27"/>
                <c:pt idx="0">
                  <c:v>1983</c:v>
                </c:pt>
                <c:pt idx="1">
                  <c:v>1984</c:v>
                </c:pt>
                <c:pt idx="2">
                  <c:v>1985</c:v>
                </c:pt>
                <c:pt idx="3">
                  <c:v>1986</c:v>
                </c:pt>
                <c:pt idx="4">
                  <c:v>1987</c:v>
                </c:pt>
                <c:pt idx="5">
                  <c:v>1988</c:v>
                </c:pt>
                <c:pt idx="6">
                  <c:v>1989</c:v>
                </c:pt>
                <c:pt idx="7">
                  <c:v>1990</c:v>
                </c:pt>
                <c:pt idx="8">
                  <c:v>1991</c:v>
                </c:pt>
                <c:pt idx="9">
                  <c:v>1992</c:v>
                </c:pt>
                <c:pt idx="10">
                  <c:v>1993</c:v>
                </c:pt>
                <c:pt idx="11">
                  <c:v>1994</c:v>
                </c:pt>
                <c:pt idx="12">
                  <c:v>1995</c:v>
                </c:pt>
                <c:pt idx="13">
                  <c:v>1996</c:v>
                </c:pt>
                <c:pt idx="14">
                  <c:v>1997</c:v>
                </c:pt>
                <c:pt idx="15">
                  <c:v>1998</c:v>
                </c:pt>
                <c:pt idx="16">
                  <c:v>1999</c:v>
                </c:pt>
                <c:pt idx="17">
                  <c:v>2000</c:v>
                </c:pt>
                <c:pt idx="18">
                  <c:v>2001</c:v>
                </c:pt>
                <c:pt idx="19">
                  <c:v>2002</c:v>
                </c:pt>
                <c:pt idx="20">
                  <c:v>2003</c:v>
                </c:pt>
                <c:pt idx="21">
                  <c:v>2004</c:v>
                </c:pt>
                <c:pt idx="22">
                  <c:v>2005</c:v>
                </c:pt>
                <c:pt idx="23">
                  <c:v>2006</c:v>
                </c:pt>
                <c:pt idx="24">
                  <c:v>2007</c:v>
                </c:pt>
                <c:pt idx="25">
                  <c:v>2008</c:v>
                </c:pt>
                <c:pt idx="26">
                  <c:v>2009</c:v>
                </c:pt>
              </c:numCache>
            </c:numRef>
          </c:cat>
          <c:val>
            <c:numRef>
              <c:f>'Main Data'!$G$11:$G$37</c:f>
              <c:numCache>
                <c:formatCode>0.0%</c:formatCode>
                <c:ptCount val="27"/>
                <c:pt idx="0">
                  <c:v>3.0351035604675699E-3</c:v>
                </c:pt>
                <c:pt idx="1">
                  <c:v>4.5809755691513703E-3</c:v>
                </c:pt>
                <c:pt idx="2">
                  <c:v>6.3808732253771098E-3</c:v>
                </c:pt>
                <c:pt idx="3">
                  <c:v>7.54056680161943E-3</c:v>
                </c:pt>
                <c:pt idx="4">
                  <c:v>8.1704333007148397E-3</c:v>
                </c:pt>
                <c:pt idx="5">
                  <c:v>9.2515568245273502E-3</c:v>
                </c:pt>
                <c:pt idx="6">
                  <c:v>8.3618702000317797E-3</c:v>
                </c:pt>
                <c:pt idx="7">
                  <c:v>9.6225420242342392E-3</c:v>
                </c:pt>
                <c:pt idx="8">
                  <c:v>1.14022074696417E-2</c:v>
                </c:pt>
                <c:pt idx="9">
                  <c:v>2.312802417962E-2</c:v>
                </c:pt>
                <c:pt idx="10">
                  <c:v>4.5286176985840802E-2</c:v>
                </c:pt>
                <c:pt idx="11">
                  <c:v>6.0701895767242997E-2</c:v>
                </c:pt>
                <c:pt idx="12">
                  <c:v>5.1930802731203998E-2</c:v>
                </c:pt>
                <c:pt idx="13">
                  <c:v>4.9218256702343199E-2</c:v>
                </c:pt>
                <c:pt idx="14">
                  <c:v>4.9123885429197302E-2</c:v>
                </c:pt>
                <c:pt idx="15">
                  <c:v>4.6389162048901499E-2</c:v>
                </c:pt>
                <c:pt idx="16">
                  <c:v>3.8620699944578903E-2</c:v>
                </c:pt>
                <c:pt idx="17">
                  <c:v>3.5399971213914097E-2</c:v>
                </c:pt>
                <c:pt idx="18">
                  <c:v>3.68541140775814E-2</c:v>
                </c:pt>
                <c:pt idx="19">
                  <c:v>3.7838928819846997E-2</c:v>
                </c:pt>
                <c:pt idx="20">
                  <c:v>3.4211377163848797E-2</c:v>
                </c:pt>
                <c:pt idx="21">
                  <c:v>3.2811431194852601E-2</c:v>
                </c:pt>
                <c:pt idx="22">
                  <c:v>2.8191187977607599E-2</c:v>
                </c:pt>
                <c:pt idx="23">
                  <c:v>2.43869519088677E-2</c:v>
                </c:pt>
                <c:pt idx="24">
                  <c:v>2.16964851147779E-2</c:v>
                </c:pt>
                <c:pt idx="25">
                  <c:v>2.0065057472581999E-2</c:v>
                </c:pt>
                <c:pt idx="26">
                  <c:v>1.8339350069732498E-2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86-C74C-A69E-1AEBAE831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081416"/>
        <c:axId val="2116860936"/>
      </c:lineChart>
      <c:catAx>
        <c:axId val="2136081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54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68609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1686093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6081416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Main Sources of FDI in China</a:t>
            </a:r>
          </a:p>
        </c:rich>
      </c:tx>
      <c:layout>
        <c:manualLayout>
          <c:xMode val="edge"/>
          <c:yMode val="edge"/>
          <c:x val="0.143703703703704"/>
          <c:y val="1.960784313725490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2962962962962905E-2"/>
          <c:y val="0.161220043572985"/>
          <c:w val="0.90518518518518498"/>
          <c:h val="0.77342047930283198"/>
        </c:manualLayout>
      </c:layout>
      <c:lineChart>
        <c:grouping val="standard"/>
        <c:varyColors val="0"/>
        <c:ser>
          <c:idx val="0"/>
          <c:order val="0"/>
          <c:spPr>
            <a:ln w="38100">
              <a:solidFill>
                <a:srgbClr val="00000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'Main Data'!$U$18:$U$39</c:f>
              <c:numCache>
                <c:formatCode>General</c:formatCode>
                <c:ptCount val="22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</c:numCache>
            </c:numRef>
          </c:cat>
          <c:val>
            <c:numRef>
              <c:f>'Main Data'!$V$18:$V$39</c:f>
              <c:numCache>
                <c:formatCode>0.0</c:formatCode>
                <c:ptCount val="22"/>
                <c:pt idx="0">
                  <c:v>1.80905</c:v>
                </c:pt>
                <c:pt idx="1">
                  <c:v>2.4280499999999998</c:v>
                </c:pt>
                <c:pt idx="2">
                  <c:v>2.3417699999999999</c:v>
                </c:pt>
                <c:pt idx="3">
                  <c:v>2.34274</c:v>
                </c:pt>
                <c:pt idx="4">
                  <c:v>3.1337000000000002</c:v>
                </c:pt>
                <c:pt idx="5">
                  <c:v>8.9747699999999995</c:v>
                </c:pt>
                <c:pt idx="6">
                  <c:v>21.218910000000001</c:v>
                </c:pt>
                <c:pt idx="7">
                  <c:v>23.920750000000002</c:v>
                </c:pt>
                <c:pt idx="8">
                  <c:v>24.21838</c:v>
                </c:pt>
                <c:pt idx="9">
                  <c:v>25.698090000000001</c:v>
                </c:pt>
                <c:pt idx="10">
                  <c:v>27.537179999999999</c:v>
                </c:pt>
                <c:pt idx="11">
                  <c:v>27.556789999999999</c:v>
                </c:pt>
                <c:pt idx="12">
                  <c:v>23.912780000000001</c:v>
                </c:pt>
                <c:pt idx="13">
                  <c:v>24.817710000000002</c:v>
                </c:pt>
                <c:pt idx="14">
                  <c:v>28.890999999999998</c:v>
                </c:pt>
                <c:pt idx="15">
                  <c:v>32.889530000000001</c:v>
                </c:pt>
                <c:pt idx="16">
                  <c:v>32.385710000000003</c:v>
                </c:pt>
                <c:pt idx="17">
                  <c:v>35.786479999999997</c:v>
                </c:pt>
                <c:pt idx="18">
                  <c:v>36.457769999999996</c:v>
                </c:pt>
                <c:pt idx="19">
                  <c:v>41.121814999999998</c:v>
                </c:pt>
                <c:pt idx="20">
                  <c:v>48.446649999999998</c:v>
                </c:pt>
                <c:pt idx="21">
                  <c:v>64.267120000000006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73-984F-BB63-41B6669DE554}"/>
            </c:ext>
          </c:extLst>
        </c:ser>
        <c:ser>
          <c:idx val="1"/>
          <c:order val="1"/>
          <c:spPr>
            <a:ln w="38100">
              <a:solidFill>
                <a:srgbClr val="0000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'Main Data'!$U$18:$U$39</c:f>
              <c:numCache>
                <c:formatCode>General</c:formatCode>
                <c:ptCount val="22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</c:numCache>
            </c:numRef>
          </c:cat>
          <c:val>
            <c:numRef>
              <c:f>'Main Data'!$W$18:$W$39</c:f>
              <c:numCache>
                <c:formatCode>0.0</c:formatCode>
                <c:ptCount val="22"/>
                <c:pt idx="0">
                  <c:v>0.62051999999999996</c:v>
                </c:pt>
                <c:pt idx="1">
                  <c:v>1.0389699999999999</c:v>
                </c:pt>
                <c:pt idx="2">
                  <c:v>0.91210000000000002</c:v>
                </c:pt>
                <c:pt idx="3">
                  <c:v>1.1594</c:v>
                </c:pt>
                <c:pt idx="4">
                  <c:v>1.20618</c:v>
                </c:pt>
                <c:pt idx="5">
                  <c:v>1.5347999999999999</c:v>
                </c:pt>
                <c:pt idx="6">
                  <c:v>4.1194699999999997</c:v>
                </c:pt>
                <c:pt idx="7">
                  <c:v>6.1206099999999974</c:v>
                </c:pt>
                <c:pt idx="8">
                  <c:v>8.4475899999999999</c:v>
                </c:pt>
                <c:pt idx="9">
                  <c:v>9.8790200000000006</c:v>
                </c:pt>
                <c:pt idx="10">
                  <c:v>12.14331</c:v>
                </c:pt>
                <c:pt idx="11">
                  <c:v>11.696350000000001</c:v>
                </c:pt>
                <c:pt idx="12">
                  <c:v>12.596439999999999</c:v>
                </c:pt>
                <c:pt idx="13">
                  <c:v>11.925269999999999</c:v>
                </c:pt>
                <c:pt idx="14">
                  <c:v>13.252739999999999</c:v>
                </c:pt>
                <c:pt idx="15">
                  <c:v>13.664479999999999</c:v>
                </c:pt>
                <c:pt idx="16">
                  <c:v>13.48513</c:v>
                </c:pt>
                <c:pt idx="17">
                  <c:v>13.70617</c:v>
                </c:pt>
                <c:pt idx="18">
                  <c:v>14.92863</c:v>
                </c:pt>
                <c:pt idx="19">
                  <c:v>12.879471199999999</c:v>
                </c:pt>
                <c:pt idx="20">
                  <c:v>10.04383</c:v>
                </c:pt>
                <c:pt idx="21">
                  <c:v>11.59117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73-984F-BB63-41B6669DE554}"/>
            </c:ext>
          </c:extLst>
        </c:ser>
        <c:ser>
          <c:idx val="2"/>
          <c:order val="2"/>
          <c:spPr>
            <a:ln w="38100">
              <a:solidFill>
                <a:srgbClr val="000000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'Main Data'!$U$18:$U$39</c:f>
              <c:numCache>
                <c:formatCode>General</c:formatCode>
                <c:ptCount val="22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</c:numCache>
            </c:numRef>
          </c:cat>
          <c:val>
            <c:numRef>
              <c:f>'Main Data'!$X$18:$X$39</c:f>
              <c:numCache>
                <c:formatCode>0.0</c:formatCode>
                <c:ptCount val="22"/>
                <c:pt idx="0">
                  <c:v>3.6799999999999999E-2</c:v>
                </c:pt>
                <c:pt idx="1">
                  <c:v>4.2630000000000001E-2</c:v>
                </c:pt>
                <c:pt idx="2">
                  <c:v>0.10251</c:v>
                </c:pt>
                <c:pt idx="3">
                  <c:v>6.3310000000000005E-2</c:v>
                </c:pt>
                <c:pt idx="4">
                  <c:v>8.7929999999999994E-2</c:v>
                </c:pt>
                <c:pt idx="5">
                  <c:v>0.39189000000000002</c:v>
                </c:pt>
                <c:pt idx="6">
                  <c:v>1.38733</c:v>
                </c:pt>
                <c:pt idx="7">
                  <c:v>2.59796</c:v>
                </c:pt>
                <c:pt idx="8">
                  <c:v>3.6726499999999951</c:v>
                </c:pt>
                <c:pt idx="9">
                  <c:v>4.6884999999999977</c:v>
                </c:pt>
                <c:pt idx="10">
                  <c:v>5.6460299999999997</c:v>
                </c:pt>
                <c:pt idx="11">
                  <c:v>6.0024600000000001</c:v>
                </c:pt>
                <c:pt idx="12">
                  <c:v>4.5554799999999984</c:v>
                </c:pt>
                <c:pt idx="13">
                  <c:v>4.3369099999999996</c:v>
                </c:pt>
                <c:pt idx="14">
                  <c:v>5.1284199999999949</c:v>
                </c:pt>
                <c:pt idx="15">
                  <c:v>5.9312199999999997</c:v>
                </c:pt>
                <c:pt idx="16">
                  <c:v>7.3546600000000009</c:v>
                </c:pt>
                <c:pt idx="17">
                  <c:v>9.1664700000000021</c:v>
                </c:pt>
                <c:pt idx="18">
                  <c:v>8.1344399999999997</c:v>
                </c:pt>
                <c:pt idx="19">
                  <c:v>6.9286500000000002</c:v>
                </c:pt>
                <c:pt idx="20">
                  <c:v>7.7190700000000003</c:v>
                </c:pt>
                <c:pt idx="21">
                  <c:v>8.2011699999999976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F73-984F-BB63-41B6669DE554}"/>
            </c:ext>
          </c:extLst>
        </c:ser>
        <c:ser>
          <c:idx val="3"/>
          <c:order val="3"/>
          <c:spPr>
            <a:ln w="38100">
              <a:solidFill>
                <a:srgbClr val="969696"/>
              </a:solidFill>
              <a:prstDash val="solid"/>
            </a:ln>
          </c:spPr>
          <c:marker>
            <c:symbol val="x"/>
            <c:size val="9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'Main Data'!$U$18:$U$39</c:f>
              <c:numCache>
                <c:formatCode>General</c:formatCode>
                <c:ptCount val="22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</c:numCache>
            </c:numRef>
          </c:cat>
          <c:val>
            <c:numRef>
              <c:f>'Main Data'!$Y$18:$Y$39</c:f>
              <c:numCache>
                <c:formatCode>0.0</c:formatCode>
                <c:ptCount val="22"/>
                <c:pt idx="0">
                  <c:v>0.18063000000000001</c:v>
                </c:pt>
                <c:pt idx="1">
                  <c:v>0.22935</c:v>
                </c:pt>
                <c:pt idx="2">
                  <c:v>0.41661999999999999</c:v>
                </c:pt>
                <c:pt idx="3">
                  <c:v>0.18942000000000001</c:v>
                </c:pt>
                <c:pt idx="4">
                  <c:v>0.23880000000000001</c:v>
                </c:pt>
                <c:pt idx="5">
                  <c:v>0.39016000000000201</c:v>
                </c:pt>
                <c:pt idx="6">
                  <c:v>1.0451599999999961</c:v>
                </c:pt>
                <c:pt idx="7">
                  <c:v>1.3066800000000001</c:v>
                </c:pt>
                <c:pt idx="8">
                  <c:v>1.4673799999999979</c:v>
                </c:pt>
                <c:pt idx="9">
                  <c:v>1.8695500000000029</c:v>
                </c:pt>
                <c:pt idx="10">
                  <c:v>1.4714799999999979</c:v>
                </c:pt>
                <c:pt idx="11">
                  <c:v>2.0363999999999969</c:v>
                </c:pt>
                <c:pt idx="12">
                  <c:v>0.77229999999999999</c:v>
                </c:pt>
                <c:pt idx="13">
                  <c:v>1.346110000000001</c:v>
                </c:pt>
                <c:pt idx="14">
                  <c:v>1.552839999999998</c:v>
                </c:pt>
                <c:pt idx="15">
                  <c:v>2.5257700000000018</c:v>
                </c:pt>
                <c:pt idx="16">
                  <c:v>2.9142250000000001</c:v>
                </c:pt>
                <c:pt idx="17">
                  <c:v>4.7208800000000046</c:v>
                </c:pt>
                <c:pt idx="18">
                  <c:v>4.1241299999999841</c:v>
                </c:pt>
                <c:pt idx="19">
                  <c:v>5.2416203000000081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F73-984F-BB63-41B6669DE5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757192"/>
        <c:axId val="2134868808"/>
      </c:lineChart>
      <c:catAx>
        <c:axId val="2134757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4868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486880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Billion US Dollars</a:t>
                </a:r>
              </a:p>
            </c:rich>
          </c:tx>
          <c:layout>
            <c:manualLayout>
              <c:xMode val="edge"/>
              <c:yMode val="edge"/>
              <c:x val="1.3333333333333299E-2"/>
              <c:y val="0.4161220043572980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4757192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5"/>
          <c:order val="2"/>
          <c:spPr>
            <a:solidFill>
              <a:prstClr val="white">
                <a:lumMod val="85000"/>
                <a:alpha val="35000"/>
              </a:prstClr>
            </a:solidFill>
          </c:spPr>
          <c:invertIfNegative val="0"/>
          <c:cat>
            <c:numRef>
              <c:f>'Figure 5'!$A$2:$A$137</c:f>
              <c:numCache>
                <c:formatCode>General</c:formatCode>
                <c:ptCount val="136"/>
                <c:pt idx="0">
                  <c:v>1870</c:v>
                </c:pt>
                <c:pt idx="1">
                  <c:v>1871</c:v>
                </c:pt>
                <c:pt idx="2">
                  <c:v>1872</c:v>
                </c:pt>
                <c:pt idx="3">
                  <c:v>1873</c:v>
                </c:pt>
                <c:pt idx="4">
                  <c:v>1874</c:v>
                </c:pt>
                <c:pt idx="5">
                  <c:v>1875</c:v>
                </c:pt>
                <c:pt idx="6">
                  <c:v>1876</c:v>
                </c:pt>
                <c:pt idx="7">
                  <c:v>1877</c:v>
                </c:pt>
                <c:pt idx="8">
                  <c:v>1878</c:v>
                </c:pt>
                <c:pt idx="9">
                  <c:v>1879</c:v>
                </c:pt>
                <c:pt idx="10">
                  <c:v>1880</c:v>
                </c:pt>
                <c:pt idx="11">
                  <c:v>1881</c:v>
                </c:pt>
                <c:pt idx="12">
                  <c:v>1882</c:v>
                </c:pt>
                <c:pt idx="13">
                  <c:v>1883</c:v>
                </c:pt>
                <c:pt idx="14">
                  <c:v>1884</c:v>
                </c:pt>
                <c:pt idx="15">
                  <c:v>1885</c:v>
                </c:pt>
                <c:pt idx="16">
                  <c:v>1886</c:v>
                </c:pt>
                <c:pt idx="17">
                  <c:v>1887</c:v>
                </c:pt>
                <c:pt idx="18">
                  <c:v>1888</c:v>
                </c:pt>
                <c:pt idx="19">
                  <c:v>1889</c:v>
                </c:pt>
                <c:pt idx="20">
                  <c:v>1890</c:v>
                </c:pt>
                <c:pt idx="21">
                  <c:v>1891</c:v>
                </c:pt>
                <c:pt idx="22">
                  <c:v>1892</c:v>
                </c:pt>
                <c:pt idx="23">
                  <c:v>1893</c:v>
                </c:pt>
                <c:pt idx="24">
                  <c:v>1894</c:v>
                </c:pt>
                <c:pt idx="25">
                  <c:v>1895</c:v>
                </c:pt>
                <c:pt idx="26">
                  <c:v>1896</c:v>
                </c:pt>
                <c:pt idx="27">
                  <c:v>1897</c:v>
                </c:pt>
                <c:pt idx="28">
                  <c:v>1898</c:v>
                </c:pt>
                <c:pt idx="29">
                  <c:v>1899</c:v>
                </c:pt>
                <c:pt idx="30">
                  <c:v>1900</c:v>
                </c:pt>
                <c:pt idx="31">
                  <c:v>1901</c:v>
                </c:pt>
                <c:pt idx="32">
                  <c:v>1902</c:v>
                </c:pt>
                <c:pt idx="33">
                  <c:v>1903</c:v>
                </c:pt>
                <c:pt idx="34">
                  <c:v>1904</c:v>
                </c:pt>
                <c:pt idx="35">
                  <c:v>1905</c:v>
                </c:pt>
                <c:pt idx="36">
                  <c:v>1906</c:v>
                </c:pt>
                <c:pt idx="37">
                  <c:v>1907</c:v>
                </c:pt>
                <c:pt idx="38">
                  <c:v>1908</c:v>
                </c:pt>
                <c:pt idx="39">
                  <c:v>1909</c:v>
                </c:pt>
                <c:pt idx="40">
                  <c:v>1910</c:v>
                </c:pt>
                <c:pt idx="41">
                  <c:v>1911</c:v>
                </c:pt>
                <c:pt idx="42">
                  <c:v>1912</c:v>
                </c:pt>
                <c:pt idx="43">
                  <c:v>1913</c:v>
                </c:pt>
                <c:pt idx="44">
                  <c:v>1914</c:v>
                </c:pt>
                <c:pt idx="45">
                  <c:v>1915</c:v>
                </c:pt>
                <c:pt idx="46">
                  <c:v>1916</c:v>
                </c:pt>
                <c:pt idx="47">
                  <c:v>1917</c:v>
                </c:pt>
                <c:pt idx="48">
                  <c:v>1918</c:v>
                </c:pt>
                <c:pt idx="49">
                  <c:v>1919</c:v>
                </c:pt>
                <c:pt idx="50">
                  <c:v>1920</c:v>
                </c:pt>
                <c:pt idx="51">
                  <c:v>1921</c:v>
                </c:pt>
                <c:pt idx="52">
                  <c:v>1922</c:v>
                </c:pt>
                <c:pt idx="53">
                  <c:v>1923</c:v>
                </c:pt>
                <c:pt idx="54">
                  <c:v>1924</c:v>
                </c:pt>
                <c:pt idx="55">
                  <c:v>1925</c:v>
                </c:pt>
                <c:pt idx="56">
                  <c:v>1926</c:v>
                </c:pt>
                <c:pt idx="57">
                  <c:v>1927</c:v>
                </c:pt>
                <c:pt idx="58">
                  <c:v>1928</c:v>
                </c:pt>
                <c:pt idx="59">
                  <c:v>1929</c:v>
                </c:pt>
                <c:pt idx="60">
                  <c:v>1930</c:v>
                </c:pt>
                <c:pt idx="61">
                  <c:v>1931</c:v>
                </c:pt>
                <c:pt idx="62">
                  <c:v>1932</c:v>
                </c:pt>
                <c:pt idx="63">
                  <c:v>1933</c:v>
                </c:pt>
                <c:pt idx="64">
                  <c:v>1934</c:v>
                </c:pt>
                <c:pt idx="65">
                  <c:v>1935</c:v>
                </c:pt>
                <c:pt idx="66">
                  <c:v>1936</c:v>
                </c:pt>
                <c:pt idx="67">
                  <c:v>1937</c:v>
                </c:pt>
                <c:pt idx="68">
                  <c:v>1938</c:v>
                </c:pt>
                <c:pt idx="69">
                  <c:v>1939</c:v>
                </c:pt>
                <c:pt idx="70">
                  <c:v>1940</c:v>
                </c:pt>
                <c:pt idx="71">
                  <c:v>1941</c:v>
                </c:pt>
                <c:pt idx="72">
                  <c:v>1942</c:v>
                </c:pt>
                <c:pt idx="73">
                  <c:v>1943</c:v>
                </c:pt>
                <c:pt idx="74">
                  <c:v>1944</c:v>
                </c:pt>
                <c:pt idx="75">
                  <c:v>1945</c:v>
                </c:pt>
                <c:pt idx="76">
                  <c:v>1946</c:v>
                </c:pt>
                <c:pt idx="77">
                  <c:v>1947</c:v>
                </c:pt>
                <c:pt idx="78">
                  <c:v>1948</c:v>
                </c:pt>
                <c:pt idx="79">
                  <c:v>1949</c:v>
                </c:pt>
                <c:pt idx="80">
                  <c:v>1950</c:v>
                </c:pt>
                <c:pt idx="81">
                  <c:v>1951</c:v>
                </c:pt>
                <c:pt idx="82">
                  <c:v>1952</c:v>
                </c:pt>
                <c:pt idx="83">
                  <c:v>1953</c:v>
                </c:pt>
                <c:pt idx="84">
                  <c:v>1954</c:v>
                </c:pt>
                <c:pt idx="85">
                  <c:v>1955</c:v>
                </c:pt>
                <c:pt idx="86">
                  <c:v>1956</c:v>
                </c:pt>
                <c:pt idx="87">
                  <c:v>1957</c:v>
                </c:pt>
                <c:pt idx="88">
                  <c:v>1958</c:v>
                </c:pt>
                <c:pt idx="89">
                  <c:v>1959</c:v>
                </c:pt>
                <c:pt idx="90">
                  <c:v>1960</c:v>
                </c:pt>
                <c:pt idx="91">
                  <c:v>1961</c:v>
                </c:pt>
                <c:pt idx="92">
                  <c:v>1962</c:v>
                </c:pt>
                <c:pt idx="93">
                  <c:v>1963</c:v>
                </c:pt>
                <c:pt idx="94">
                  <c:v>1964</c:v>
                </c:pt>
                <c:pt idx="95">
                  <c:v>1965</c:v>
                </c:pt>
                <c:pt idx="96">
                  <c:v>1966</c:v>
                </c:pt>
                <c:pt idx="97">
                  <c:v>1967</c:v>
                </c:pt>
                <c:pt idx="98">
                  <c:v>1968</c:v>
                </c:pt>
                <c:pt idx="99">
                  <c:v>1969</c:v>
                </c:pt>
                <c:pt idx="100">
                  <c:v>1970</c:v>
                </c:pt>
                <c:pt idx="101">
                  <c:v>1971</c:v>
                </c:pt>
                <c:pt idx="102">
                  <c:v>1972</c:v>
                </c:pt>
                <c:pt idx="103">
                  <c:v>1973</c:v>
                </c:pt>
                <c:pt idx="104">
                  <c:v>1974</c:v>
                </c:pt>
                <c:pt idx="105">
                  <c:v>1975</c:v>
                </c:pt>
                <c:pt idx="106">
                  <c:v>1976</c:v>
                </c:pt>
                <c:pt idx="107">
                  <c:v>1977</c:v>
                </c:pt>
                <c:pt idx="108">
                  <c:v>1978</c:v>
                </c:pt>
                <c:pt idx="109">
                  <c:v>1979</c:v>
                </c:pt>
                <c:pt idx="110">
                  <c:v>1980</c:v>
                </c:pt>
                <c:pt idx="111">
                  <c:v>1981</c:v>
                </c:pt>
                <c:pt idx="112">
                  <c:v>1982</c:v>
                </c:pt>
                <c:pt idx="113">
                  <c:v>1983</c:v>
                </c:pt>
                <c:pt idx="114">
                  <c:v>1984</c:v>
                </c:pt>
                <c:pt idx="115">
                  <c:v>1985</c:v>
                </c:pt>
                <c:pt idx="116">
                  <c:v>1986</c:v>
                </c:pt>
                <c:pt idx="117">
                  <c:v>1987</c:v>
                </c:pt>
                <c:pt idx="118">
                  <c:v>1988</c:v>
                </c:pt>
                <c:pt idx="119">
                  <c:v>1989</c:v>
                </c:pt>
                <c:pt idx="120">
                  <c:v>1990</c:v>
                </c:pt>
                <c:pt idx="121">
                  <c:v>1991</c:v>
                </c:pt>
                <c:pt idx="122">
                  <c:v>1992</c:v>
                </c:pt>
                <c:pt idx="123">
                  <c:v>1993</c:v>
                </c:pt>
                <c:pt idx="124">
                  <c:v>1994</c:v>
                </c:pt>
                <c:pt idx="125">
                  <c:v>1995</c:v>
                </c:pt>
                <c:pt idx="126">
                  <c:v>1996</c:v>
                </c:pt>
                <c:pt idx="127">
                  <c:v>1997</c:v>
                </c:pt>
                <c:pt idx="128">
                  <c:v>1998</c:v>
                </c:pt>
                <c:pt idx="129">
                  <c:v>1999</c:v>
                </c:pt>
                <c:pt idx="130">
                  <c:v>2000</c:v>
                </c:pt>
                <c:pt idx="131">
                  <c:v>2001</c:v>
                </c:pt>
                <c:pt idx="132">
                  <c:v>2002</c:v>
                </c:pt>
                <c:pt idx="133">
                  <c:v>2003</c:v>
                </c:pt>
                <c:pt idx="134">
                  <c:v>2004</c:v>
                </c:pt>
                <c:pt idx="135">
                  <c:v>2005</c:v>
                </c:pt>
              </c:numCache>
            </c:numRef>
          </c:cat>
          <c:val>
            <c:numRef>
              <c:f>'Figure 5'!$F$2:$F$137</c:f>
              <c:numCache>
                <c:formatCode>General</c:formatCode>
                <c:ptCount val="136"/>
                <c:pt idx="44">
                  <c:v>70</c:v>
                </c:pt>
                <c:pt idx="45">
                  <c:v>70</c:v>
                </c:pt>
                <c:pt idx="46">
                  <c:v>70</c:v>
                </c:pt>
                <c:pt idx="47">
                  <c:v>70</c:v>
                </c:pt>
                <c:pt idx="48">
                  <c:v>70</c:v>
                </c:pt>
                <c:pt idx="69">
                  <c:v>70</c:v>
                </c:pt>
                <c:pt idx="70">
                  <c:v>70</c:v>
                </c:pt>
                <c:pt idx="71">
                  <c:v>70</c:v>
                </c:pt>
                <c:pt idx="72">
                  <c:v>70</c:v>
                </c:pt>
                <c:pt idx="73">
                  <c:v>70</c:v>
                </c:pt>
                <c:pt idx="74">
                  <c:v>70</c:v>
                </c:pt>
                <c:pt idx="7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5F-4948-90B2-31B8F8132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41509816"/>
        <c:axId val="2141321160"/>
      </c:barChart>
      <c:lineChart>
        <c:grouping val="standard"/>
        <c:varyColors val="0"/>
        <c:ser>
          <c:idx val="4"/>
          <c:order val="0"/>
          <c:tx>
            <c:v>Our Estimate</c:v>
          </c:tx>
          <c:spPr>
            <a:ln>
              <a:solidFill>
                <a:prstClr val="black"/>
              </a:solidFill>
              <a:prstDash val="solid"/>
            </a:ln>
          </c:spPr>
          <c:marker>
            <c:symbol val="none"/>
          </c:marker>
          <c:cat>
            <c:numRef>
              <c:f>'Figure 5'!$A$2:$A$137</c:f>
              <c:numCache>
                <c:formatCode>General</c:formatCode>
                <c:ptCount val="136"/>
                <c:pt idx="0">
                  <c:v>1870</c:v>
                </c:pt>
                <c:pt idx="1">
                  <c:v>1871</c:v>
                </c:pt>
                <c:pt idx="2">
                  <c:v>1872</c:v>
                </c:pt>
                <c:pt idx="3">
                  <c:v>1873</c:v>
                </c:pt>
                <c:pt idx="4">
                  <c:v>1874</c:v>
                </c:pt>
                <c:pt idx="5">
                  <c:v>1875</c:v>
                </c:pt>
                <c:pt idx="6">
                  <c:v>1876</c:v>
                </c:pt>
                <c:pt idx="7">
                  <c:v>1877</c:v>
                </c:pt>
                <c:pt idx="8">
                  <c:v>1878</c:v>
                </c:pt>
                <c:pt idx="9">
                  <c:v>1879</c:v>
                </c:pt>
                <c:pt idx="10">
                  <c:v>1880</c:v>
                </c:pt>
                <c:pt idx="11">
                  <c:v>1881</c:v>
                </c:pt>
                <c:pt idx="12">
                  <c:v>1882</c:v>
                </c:pt>
                <c:pt idx="13">
                  <c:v>1883</c:v>
                </c:pt>
                <c:pt idx="14">
                  <c:v>1884</c:v>
                </c:pt>
                <c:pt idx="15">
                  <c:v>1885</c:v>
                </c:pt>
                <c:pt idx="16">
                  <c:v>1886</c:v>
                </c:pt>
                <c:pt idx="17">
                  <c:v>1887</c:v>
                </c:pt>
                <c:pt idx="18">
                  <c:v>1888</c:v>
                </c:pt>
                <c:pt idx="19">
                  <c:v>1889</c:v>
                </c:pt>
                <c:pt idx="20">
                  <c:v>1890</c:v>
                </c:pt>
                <c:pt idx="21">
                  <c:v>1891</c:v>
                </c:pt>
                <c:pt idx="22">
                  <c:v>1892</c:v>
                </c:pt>
                <c:pt idx="23">
                  <c:v>1893</c:v>
                </c:pt>
                <c:pt idx="24">
                  <c:v>1894</c:v>
                </c:pt>
                <c:pt idx="25">
                  <c:v>1895</c:v>
                </c:pt>
                <c:pt idx="26">
                  <c:v>1896</c:v>
                </c:pt>
                <c:pt idx="27">
                  <c:v>1897</c:v>
                </c:pt>
                <c:pt idx="28">
                  <c:v>1898</c:v>
                </c:pt>
                <c:pt idx="29">
                  <c:v>1899</c:v>
                </c:pt>
                <c:pt idx="30">
                  <c:v>1900</c:v>
                </c:pt>
                <c:pt idx="31">
                  <c:v>1901</c:v>
                </c:pt>
                <c:pt idx="32">
                  <c:v>1902</c:v>
                </c:pt>
                <c:pt idx="33">
                  <c:v>1903</c:v>
                </c:pt>
                <c:pt idx="34">
                  <c:v>1904</c:v>
                </c:pt>
                <c:pt idx="35">
                  <c:v>1905</c:v>
                </c:pt>
                <c:pt idx="36">
                  <c:v>1906</c:v>
                </c:pt>
                <c:pt idx="37">
                  <c:v>1907</c:v>
                </c:pt>
                <c:pt idx="38">
                  <c:v>1908</c:v>
                </c:pt>
                <c:pt idx="39">
                  <c:v>1909</c:v>
                </c:pt>
                <c:pt idx="40">
                  <c:v>1910</c:v>
                </c:pt>
                <c:pt idx="41">
                  <c:v>1911</c:v>
                </c:pt>
                <c:pt idx="42">
                  <c:v>1912</c:v>
                </c:pt>
                <c:pt idx="43">
                  <c:v>1913</c:v>
                </c:pt>
                <c:pt idx="44">
                  <c:v>1914</c:v>
                </c:pt>
                <c:pt idx="45">
                  <c:v>1915</c:v>
                </c:pt>
                <c:pt idx="46">
                  <c:v>1916</c:v>
                </c:pt>
                <c:pt idx="47">
                  <c:v>1917</c:v>
                </c:pt>
                <c:pt idx="48">
                  <c:v>1918</c:v>
                </c:pt>
                <c:pt idx="49">
                  <c:v>1919</c:v>
                </c:pt>
                <c:pt idx="50">
                  <c:v>1920</c:v>
                </c:pt>
                <c:pt idx="51">
                  <c:v>1921</c:v>
                </c:pt>
                <c:pt idx="52">
                  <c:v>1922</c:v>
                </c:pt>
                <c:pt idx="53">
                  <c:v>1923</c:v>
                </c:pt>
                <c:pt idx="54">
                  <c:v>1924</c:v>
                </c:pt>
                <c:pt idx="55">
                  <c:v>1925</c:v>
                </c:pt>
                <c:pt idx="56">
                  <c:v>1926</c:v>
                </c:pt>
                <c:pt idx="57">
                  <c:v>1927</c:v>
                </c:pt>
                <c:pt idx="58">
                  <c:v>1928</c:v>
                </c:pt>
                <c:pt idx="59">
                  <c:v>1929</c:v>
                </c:pt>
                <c:pt idx="60">
                  <c:v>1930</c:v>
                </c:pt>
                <c:pt idx="61">
                  <c:v>1931</c:v>
                </c:pt>
                <c:pt idx="62">
                  <c:v>1932</c:v>
                </c:pt>
                <c:pt idx="63">
                  <c:v>1933</c:v>
                </c:pt>
                <c:pt idx="64">
                  <c:v>1934</c:v>
                </c:pt>
                <c:pt idx="65">
                  <c:v>1935</c:v>
                </c:pt>
                <c:pt idx="66">
                  <c:v>1936</c:v>
                </c:pt>
                <c:pt idx="67">
                  <c:v>1937</c:v>
                </c:pt>
                <c:pt idx="68">
                  <c:v>1938</c:v>
                </c:pt>
                <c:pt idx="69">
                  <c:v>1939</c:v>
                </c:pt>
                <c:pt idx="70">
                  <c:v>1940</c:v>
                </c:pt>
                <c:pt idx="71">
                  <c:v>1941</c:v>
                </c:pt>
                <c:pt idx="72">
                  <c:v>1942</c:v>
                </c:pt>
                <c:pt idx="73">
                  <c:v>1943</c:v>
                </c:pt>
                <c:pt idx="74">
                  <c:v>1944</c:v>
                </c:pt>
                <c:pt idx="75">
                  <c:v>1945</c:v>
                </c:pt>
                <c:pt idx="76">
                  <c:v>1946</c:v>
                </c:pt>
                <c:pt idx="77">
                  <c:v>1947</c:v>
                </c:pt>
                <c:pt idx="78">
                  <c:v>1948</c:v>
                </c:pt>
                <c:pt idx="79">
                  <c:v>1949</c:v>
                </c:pt>
                <c:pt idx="80">
                  <c:v>1950</c:v>
                </c:pt>
                <c:pt idx="81">
                  <c:v>1951</c:v>
                </c:pt>
                <c:pt idx="82">
                  <c:v>1952</c:v>
                </c:pt>
                <c:pt idx="83">
                  <c:v>1953</c:v>
                </c:pt>
                <c:pt idx="84">
                  <c:v>1954</c:v>
                </c:pt>
                <c:pt idx="85">
                  <c:v>1955</c:v>
                </c:pt>
                <c:pt idx="86">
                  <c:v>1956</c:v>
                </c:pt>
                <c:pt idx="87">
                  <c:v>1957</c:v>
                </c:pt>
                <c:pt idx="88">
                  <c:v>1958</c:v>
                </c:pt>
                <c:pt idx="89">
                  <c:v>1959</c:v>
                </c:pt>
                <c:pt idx="90">
                  <c:v>1960</c:v>
                </c:pt>
                <c:pt idx="91">
                  <c:v>1961</c:v>
                </c:pt>
                <c:pt idx="92">
                  <c:v>1962</c:v>
                </c:pt>
                <c:pt idx="93">
                  <c:v>1963</c:v>
                </c:pt>
                <c:pt idx="94">
                  <c:v>1964</c:v>
                </c:pt>
                <c:pt idx="95">
                  <c:v>1965</c:v>
                </c:pt>
                <c:pt idx="96">
                  <c:v>1966</c:v>
                </c:pt>
                <c:pt idx="97">
                  <c:v>1967</c:v>
                </c:pt>
                <c:pt idx="98">
                  <c:v>1968</c:v>
                </c:pt>
                <c:pt idx="99">
                  <c:v>1969</c:v>
                </c:pt>
                <c:pt idx="100">
                  <c:v>1970</c:v>
                </c:pt>
                <c:pt idx="101">
                  <c:v>1971</c:v>
                </c:pt>
                <c:pt idx="102">
                  <c:v>1972</c:v>
                </c:pt>
                <c:pt idx="103">
                  <c:v>1973</c:v>
                </c:pt>
                <c:pt idx="104">
                  <c:v>1974</c:v>
                </c:pt>
                <c:pt idx="105">
                  <c:v>1975</c:v>
                </c:pt>
                <c:pt idx="106">
                  <c:v>1976</c:v>
                </c:pt>
                <c:pt idx="107">
                  <c:v>1977</c:v>
                </c:pt>
                <c:pt idx="108">
                  <c:v>1978</c:v>
                </c:pt>
                <c:pt idx="109">
                  <c:v>1979</c:v>
                </c:pt>
                <c:pt idx="110">
                  <c:v>1980</c:v>
                </c:pt>
                <c:pt idx="111">
                  <c:v>1981</c:v>
                </c:pt>
                <c:pt idx="112">
                  <c:v>1982</c:v>
                </c:pt>
                <c:pt idx="113">
                  <c:v>1983</c:v>
                </c:pt>
                <c:pt idx="114">
                  <c:v>1984</c:v>
                </c:pt>
                <c:pt idx="115">
                  <c:v>1985</c:v>
                </c:pt>
                <c:pt idx="116">
                  <c:v>1986</c:v>
                </c:pt>
                <c:pt idx="117">
                  <c:v>1987</c:v>
                </c:pt>
                <c:pt idx="118">
                  <c:v>1988</c:v>
                </c:pt>
                <c:pt idx="119">
                  <c:v>1989</c:v>
                </c:pt>
                <c:pt idx="120">
                  <c:v>1990</c:v>
                </c:pt>
                <c:pt idx="121">
                  <c:v>1991</c:v>
                </c:pt>
                <c:pt idx="122">
                  <c:v>1992</c:v>
                </c:pt>
                <c:pt idx="123">
                  <c:v>1993</c:v>
                </c:pt>
                <c:pt idx="124">
                  <c:v>1994</c:v>
                </c:pt>
                <c:pt idx="125">
                  <c:v>1995</c:v>
                </c:pt>
                <c:pt idx="126">
                  <c:v>1996</c:v>
                </c:pt>
                <c:pt idx="127">
                  <c:v>1997</c:v>
                </c:pt>
                <c:pt idx="128">
                  <c:v>1998</c:v>
                </c:pt>
                <c:pt idx="129">
                  <c:v>1999</c:v>
                </c:pt>
                <c:pt idx="130">
                  <c:v>2000</c:v>
                </c:pt>
                <c:pt idx="131">
                  <c:v>2001</c:v>
                </c:pt>
                <c:pt idx="132">
                  <c:v>2002</c:v>
                </c:pt>
                <c:pt idx="133">
                  <c:v>2003</c:v>
                </c:pt>
                <c:pt idx="134">
                  <c:v>2004</c:v>
                </c:pt>
                <c:pt idx="135">
                  <c:v>2005</c:v>
                </c:pt>
              </c:numCache>
            </c:numRef>
          </c:cat>
          <c:val>
            <c:numRef>
              <c:f>'Figure 5'!$C$2:$C$137</c:f>
              <c:numCache>
                <c:formatCode>0.00</c:formatCode>
                <c:ptCount val="136"/>
                <c:pt idx="0">
                  <c:v>17.571427215880519</c:v>
                </c:pt>
                <c:pt idx="1">
                  <c:v>20.472678904810099</c:v>
                </c:pt>
                <c:pt idx="2">
                  <c:v>21.315815804259309</c:v>
                </c:pt>
                <c:pt idx="3">
                  <c:v>20.847602410287589</c:v>
                </c:pt>
                <c:pt idx="4">
                  <c:v>21.62276154849798</c:v>
                </c:pt>
                <c:pt idx="5">
                  <c:v>21.97591784062373</c:v>
                </c:pt>
                <c:pt idx="6">
                  <c:v>22.086300933005159</c:v>
                </c:pt>
                <c:pt idx="7">
                  <c:v>22.210426213918559</c:v>
                </c:pt>
                <c:pt idx="8">
                  <c:v>23.35243373634766</c:v>
                </c:pt>
                <c:pt idx="9">
                  <c:v>23.66832081517321</c:v>
                </c:pt>
                <c:pt idx="10">
                  <c:v>23.655148809120949</c:v>
                </c:pt>
                <c:pt idx="11">
                  <c:v>23.791541500330311</c:v>
                </c:pt>
                <c:pt idx="12">
                  <c:v>23.87014756957165</c:v>
                </c:pt>
                <c:pt idx="13">
                  <c:v>24.325282792609009</c:v>
                </c:pt>
                <c:pt idx="14">
                  <c:v>23.25941263811773</c:v>
                </c:pt>
                <c:pt idx="15">
                  <c:v>22.5240712072865</c:v>
                </c:pt>
                <c:pt idx="16">
                  <c:v>22.64474077706512</c:v>
                </c:pt>
                <c:pt idx="17">
                  <c:v>22.230585247267101</c:v>
                </c:pt>
                <c:pt idx="18">
                  <c:v>22.924575242085051</c:v>
                </c:pt>
                <c:pt idx="19">
                  <c:v>24.29176164115923</c:v>
                </c:pt>
                <c:pt idx="20">
                  <c:v>24.52106085324078</c:v>
                </c:pt>
                <c:pt idx="21">
                  <c:v>24.131780148555631</c:v>
                </c:pt>
                <c:pt idx="22">
                  <c:v>22.049396073526658</c:v>
                </c:pt>
                <c:pt idx="23">
                  <c:v>21.856481688911462</c:v>
                </c:pt>
                <c:pt idx="24">
                  <c:v>22.224079155375851</c:v>
                </c:pt>
                <c:pt idx="25">
                  <c:v>21.242943148514819</c:v>
                </c:pt>
                <c:pt idx="26">
                  <c:v>23.999377069875859</c:v>
                </c:pt>
                <c:pt idx="27">
                  <c:v>24.464264501756631</c:v>
                </c:pt>
                <c:pt idx="28">
                  <c:v>24.455615063731539</c:v>
                </c:pt>
                <c:pt idx="29">
                  <c:v>25.00007542410977</c:v>
                </c:pt>
                <c:pt idx="30">
                  <c:v>24.361366819728211</c:v>
                </c:pt>
                <c:pt idx="31">
                  <c:v>24.463807905537561</c:v>
                </c:pt>
                <c:pt idx="32">
                  <c:v>24.61728034938545</c:v>
                </c:pt>
                <c:pt idx="33">
                  <c:v>24.6839563953301</c:v>
                </c:pt>
                <c:pt idx="34">
                  <c:v>24.98955938070775</c:v>
                </c:pt>
                <c:pt idx="35">
                  <c:v>26.291673404979981</c:v>
                </c:pt>
                <c:pt idx="36">
                  <c:v>27.661420449459349</c:v>
                </c:pt>
                <c:pt idx="37">
                  <c:v>27.55868980235687</c:v>
                </c:pt>
                <c:pt idx="38">
                  <c:v>26.530164132403801</c:v>
                </c:pt>
                <c:pt idx="39">
                  <c:v>27.242257533318149</c:v>
                </c:pt>
                <c:pt idx="40">
                  <c:v>27.46006852530741</c:v>
                </c:pt>
                <c:pt idx="41">
                  <c:v>28.63322799445044</c:v>
                </c:pt>
                <c:pt idx="42">
                  <c:v>29.63027109806567</c:v>
                </c:pt>
                <c:pt idx="43">
                  <c:v>29.010072518652009</c:v>
                </c:pt>
                <c:pt idx="44">
                  <c:v>17.95843707128703</c:v>
                </c:pt>
                <c:pt idx="45">
                  <c:v>18.79933547632389</c:v>
                </c:pt>
                <c:pt idx="46">
                  <c:v>21.80920042316486</c:v>
                </c:pt>
                <c:pt idx="47">
                  <c:v>25.946086054950751</c:v>
                </c:pt>
                <c:pt idx="48">
                  <c:v>23.455542624584481</c:v>
                </c:pt>
                <c:pt idx="49">
                  <c:v>22.4187193912867</c:v>
                </c:pt>
                <c:pt idx="50">
                  <c:v>21.660440155690701</c:v>
                </c:pt>
                <c:pt idx="51">
                  <c:v>15.118156282694571</c:v>
                </c:pt>
                <c:pt idx="52">
                  <c:v>16.707821475621419</c:v>
                </c:pt>
                <c:pt idx="53">
                  <c:v>18.01873215205444</c:v>
                </c:pt>
                <c:pt idx="54">
                  <c:v>18.478090074853629</c:v>
                </c:pt>
                <c:pt idx="55">
                  <c:v>19.361358885227759</c:v>
                </c:pt>
                <c:pt idx="56">
                  <c:v>18.37721385978076</c:v>
                </c:pt>
                <c:pt idx="57">
                  <c:v>18.928759083145099</c:v>
                </c:pt>
                <c:pt idx="58">
                  <c:v>19.147497443205161</c:v>
                </c:pt>
                <c:pt idx="59">
                  <c:v>18.749770829048831</c:v>
                </c:pt>
                <c:pt idx="60">
                  <c:v>15.974542025862069</c:v>
                </c:pt>
                <c:pt idx="61">
                  <c:v>13.765608836645271</c:v>
                </c:pt>
                <c:pt idx="62">
                  <c:v>10.34470872267379</c:v>
                </c:pt>
                <c:pt idx="63">
                  <c:v>10.72405774959334</c:v>
                </c:pt>
                <c:pt idx="64">
                  <c:v>13.476626582714379</c:v>
                </c:pt>
                <c:pt idx="65">
                  <c:v>13.11054935472345</c:v>
                </c:pt>
                <c:pt idx="66">
                  <c:v>13.53030122524537</c:v>
                </c:pt>
                <c:pt idx="67">
                  <c:v>15.386450981305609</c:v>
                </c:pt>
                <c:pt idx="68">
                  <c:v>12.95640191572631</c:v>
                </c:pt>
                <c:pt idx="69">
                  <c:v>12.968396439279701</c:v>
                </c:pt>
                <c:pt idx="70">
                  <c:v>13.8931849564849</c:v>
                </c:pt>
                <c:pt idx="71">
                  <c:v>12.679432121606681</c:v>
                </c:pt>
                <c:pt idx="72">
                  <c:v>11.75618047675173</c:v>
                </c:pt>
                <c:pt idx="73">
                  <c:v>12.55013899766492</c:v>
                </c:pt>
                <c:pt idx="74">
                  <c:v>11.94377579923243</c:v>
                </c:pt>
                <c:pt idx="75">
                  <c:v>10.1398284249371</c:v>
                </c:pt>
                <c:pt idx="76">
                  <c:v>15.0497968709145</c:v>
                </c:pt>
                <c:pt idx="77">
                  <c:v>19.817292032476999</c:v>
                </c:pt>
                <c:pt idx="78">
                  <c:v>17.142503535819941</c:v>
                </c:pt>
                <c:pt idx="79">
                  <c:v>16.347829645874331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5F-4948-90B2-31B8F81322AC}"/>
            </c:ext>
          </c:extLst>
        </c:ser>
        <c:ser>
          <c:idx val="3"/>
          <c:order val="1"/>
          <c:tx>
            <c:v>Maddison (PPP-adjusted)</c:v>
          </c:tx>
          <c:spPr>
            <a:ln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'Figure 5'!$A$2:$A$137</c:f>
              <c:numCache>
                <c:formatCode>General</c:formatCode>
                <c:ptCount val="136"/>
                <c:pt idx="0">
                  <c:v>1870</c:v>
                </c:pt>
                <c:pt idx="1">
                  <c:v>1871</c:v>
                </c:pt>
                <c:pt idx="2">
                  <c:v>1872</c:v>
                </c:pt>
                <c:pt idx="3">
                  <c:v>1873</c:v>
                </c:pt>
                <c:pt idx="4">
                  <c:v>1874</c:v>
                </c:pt>
                <c:pt idx="5">
                  <c:v>1875</c:v>
                </c:pt>
                <c:pt idx="6">
                  <c:v>1876</c:v>
                </c:pt>
                <c:pt idx="7">
                  <c:v>1877</c:v>
                </c:pt>
                <c:pt idx="8">
                  <c:v>1878</c:v>
                </c:pt>
                <c:pt idx="9">
                  <c:v>1879</c:v>
                </c:pt>
                <c:pt idx="10">
                  <c:v>1880</c:v>
                </c:pt>
                <c:pt idx="11">
                  <c:v>1881</c:v>
                </c:pt>
                <c:pt idx="12">
                  <c:v>1882</c:v>
                </c:pt>
                <c:pt idx="13">
                  <c:v>1883</c:v>
                </c:pt>
                <c:pt idx="14">
                  <c:v>1884</c:v>
                </c:pt>
                <c:pt idx="15">
                  <c:v>1885</c:v>
                </c:pt>
                <c:pt idx="16">
                  <c:v>1886</c:v>
                </c:pt>
                <c:pt idx="17">
                  <c:v>1887</c:v>
                </c:pt>
                <c:pt idx="18">
                  <c:v>1888</c:v>
                </c:pt>
                <c:pt idx="19">
                  <c:v>1889</c:v>
                </c:pt>
                <c:pt idx="20">
                  <c:v>1890</c:v>
                </c:pt>
                <c:pt idx="21">
                  <c:v>1891</c:v>
                </c:pt>
                <c:pt idx="22">
                  <c:v>1892</c:v>
                </c:pt>
                <c:pt idx="23">
                  <c:v>1893</c:v>
                </c:pt>
                <c:pt idx="24">
                  <c:v>1894</c:v>
                </c:pt>
                <c:pt idx="25">
                  <c:v>1895</c:v>
                </c:pt>
                <c:pt idx="26">
                  <c:v>1896</c:v>
                </c:pt>
                <c:pt idx="27">
                  <c:v>1897</c:v>
                </c:pt>
                <c:pt idx="28">
                  <c:v>1898</c:v>
                </c:pt>
                <c:pt idx="29">
                  <c:v>1899</c:v>
                </c:pt>
                <c:pt idx="30">
                  <c:v>1900</c:v>
                </c:pt>
                <c:pt idx="31">
                  <c:v>1901</c:v>
                </c:pt>
                <c:pt idx="32">
                  <c:v>1902</c:v>
                </c:pt>
                <c:pt idx="33">
                  <c:v>1903</c:v>
                </c:pt>
                <c:pt idx="34">
                  <c:v>1904</c:v>
                </c:pt>
                <c:pt idx="35">
                  <c:v>1905</c:v>
                </c:pt>
                <c:pt idx="36">
                  <c:v>1906</c:v>
                </c:pt>
                <c:pt idx="37">
                  <c:v>1907</c:v>
                </c:pt>
                <c:pt idx="38">
                  <c:v>1908</c:v>
                </c:pt>
                <c:pt idx="39">
                  <c:v>1909</c:v>
                </c:pt>
                <c:pt idx="40">
                  <c:v>1910</c:v>
                </c:pt>
                <c:pt idx="41">
                  <c:v>1911</c:v>
                </c:pt>
                <c:pt idx="42">
                  <c:v>1912</c:v>
                </c:pt>
                <c:pt idx="43">
                  <c:v>1913</c:v>
                </c:pt>
                <c:pt idx="44">
                  <c:v>1914</c:v>
                </c:pt>
                <c:pt idx="45">
                  <c:v>1915</c:v>
                </c:pt>
                <c:pt idx="46">
                  <c:v>1916</c:v>
                </c:pt>
                <c:pt idx="47">
                  <c:v>1917</c:v>
                </c:pt>
                <c:pt idx="48">
                  <c:v>1918</c:v>
                </c:pt>
                <c:pt idx="49">
                  <c:v>1919</c:v>
                </c:pt>
                <c:pt idx="50">
                  <c:v>1920</c:v>
                </c:pt>
                <c:pt idx="51">
                  <c:v>1921</c:v>
                </c:pt>
                <c:pt idx="52">
                  <c:v>1922</c:v>
                </c:pt>
                <c:pt idx="53">
                  <c:v>1923</c:v>
                </c:pt>
                <c:pt idx="54">
                  <c:v>1924</c:v>
                </c:pt>
                <c:pt idx="55">
                  <c:v>1925</c:v>
                </c:pt>
                <c:pt idx="56">
                  <c:v>1926</c:v>
                </c:pt>
                <c:pt idx="57">
                  <c:v>1927</c:v>
                </c:pt>
                <c:pt idx="58">
                  <c:v>1928</c:v>
                </c:pt>
                <c:pt idx="59">
                  <c:v>1929</c:v>
                </c:pt>
                <c:pt idx="60">
                  <c:v>1930</c:v>
                </c:pt>
                <c:pt idx="61">
                  <c:v>1931</c:v>
                </c:pt>
                <c:pt idx="62">
                  <c:v>1932</c:v>
                </c:pt>
                <c:pt idx="63">
                  <c:v>1933</c:v>
                </c:pt>
                <c:pt idx="64">
                  <c:v>1934</c:v>
                </c:pt>
                <c:pt idx="65">
                  <c:v>1935</c:v>
                </c:pt>
                <c:pt idx="66">
                  <c:v>1936</c:v>
                </c:pt>
                <c:pt idx="67">
                  <c:v>1937</c:v>
                </c:pt>
                <c:pt idx="68">
                  <c:v>1938</c:v>
                </c:pt>
                <c:pt idx="69">
                  <c:v>1939</c:v>
                </c:pt>
                <c:pt idx="70">
                  <c:v>1940</c:v>
                </c:pt>
                <c:pt idx="71">
                  <c:v>1941</c:v>
                </c:pt>
                <c:pt idx="72">
                  <c:v>1942</c:v>
                </c:pt>
                <c:pt idx="73">
                  <c:v>1943</c:v>
                </c:pt>
                <c:pt idx="74">
                  <c:v>1944</c:v>
                </c:pt>
                <c:pt idx="75">
                  <c:v>1945</c:v>
                </c:pt>
                <c:pt idx="76">
                  <c:v>1946</c:v>
                </c:pt>
                <c:pt idx="77">
                  <c:v>1947</c:v>
                </c:pt>
                <c:pt idx="78">
                  <c:v>1948</c:v>
                </c:pt>
                <c:pt idx="79">
                  <c:v>1949</c:v>
                </c:pt>
                <c:pt idx="80">
                  <c:v>1950</c:v>
                </c:pt>
                <c:pt idx="81">
                  <c:v>1951</c:v>
                </c:pt>
                <c:pt idx="82">
                  <c:v>1952</c:v>
                </c:pt>
                <c:pt idx="83">
                  <c:v>1953</c:v>
                </c:pt>
                <c:pt idx="84">
                  <c:v>1954</c:v>
                </c:pt>
                <c:pt idx="85">
                  <c:v>1955</c:v>
                </c:pt>
                <c:pt idx="86">
                  <c:v>1956</c:v>
                </c:pt>
                <c:pt idx="87">
                  <c:v>1957</c:v>
                </c:pt>
                <c:pt idx="88">
                  <c:v>1958</c:v>
                </c:pt>
                <c:pt idx="89">
                  <c:v>1959</c:v>
                </c:pt>
                <c:pt idx="90">
                  <c:v>1960</c:v>
                </c:pt>
                <c:pt idx="91">
                  <c:v>1961</c:v>
                </c:pt>
                <c:pt idx="92">
                  <c:v>1962</c:v>
                </c:pt>
                <c:pt idx="93">
                  <c:v>1963</c:v>
                </c:pt>
                <c:pt idx="94">
                  <c:v>1964</c:v>
                </c:pt>
                <c:pt idx="95">
                  <c:v>1965</c:v>
                </c:pt>
                <c:pt idx="96">
                  <c:v>1966</c:v>
                </c:pt>
                <c:pt idx="97">
                  <c:v>1967</c:v>
                </c:pt>
                <c:pt idx="98">
                  <c:v>1968</c:v>
                </c:pt>
                <c:pt idx="99">
                  <c:v>1969</c:v>
                </c:pt>
                <c:pt idx="100">
                  <c:v>1970</c:v>
                </c:pt>
                <c:pt idx="101">
                  <c:v>1971</c:v>
                </c:pt>
                <c:pt idx="102">
                  <c:v>1972</c:v>
                </c:pt>
                <c:pt idx="103">
                  <c:v>1973</c:v>
                </c:pt>
                <c:pt idx="104">
                  <c:v>1974</c:v>
                </c:pt>
                <c:pt idx="105">
                  <c:v>1975</c:v>
                </c:pt>
                <c:pt idx="106">
                  <c:v>1976</c:v>
                </c:pt>
                <c:pt idx="107">
                  <c:v>1977</c:v>
                </c:pt>
                <c:pt idx="108">
                  <c:v>1978</c:v>
                </c:pt>
                <c:pt idx="109">
                  <c:v>1979</c:v>
                </c:pt>
                <c:pt idx="110">
                  <c:v>1980</c:v>
                </c:pt>
                <c:pt idx="111">
                  <c:v>1981</c:v>
                </c:pt>
                <c:pt idx="112">
                  <c:v>1982</c:v>
                </c:pt>
                <c:pt idx="113">
                  <c:v>1983</c:v>
                </c:pt>
                <c:pt idx="114">
                  <c:v>1984</c:v>
                </c:pt>
                <c:pt idx="115">
                  <c:v>1985</c:v>
                </c:pt>
                <c:pt idx="116">
                  <c:v>1986</c:v>
                </c:pt>
                <c:pt idx="117">
                  <c:v>1987</c:v>
                </c:pt>
                <c:pt idx="118">
                  <c:v>1988</c:v>
                </c:pt>
                <c:pt idx="119">
                  <c:v>1989</c:v>
                </c:pt>
                <c:pt idx="120">
                  <c:v>1990</c:v>
                </c:pt>
                <c:pt idx="121">
                  <c:v>1991</c:v>
                </c:pt>
                <c:pt idx="122">
                  <c:v>1992</c:v>
                </c:pt>
                <c:pt idx="123">
                  <c:v>1993</c:v>
                </c:pt>
                <c:pt idx="124">
                  <c:v>1994</c:v>
                </c:pt>
                <c:pt idx="125">
                  <c:v>1995</c:v>
                </c:pt>
                <c:pt idx="126">
                  <c:v>1996</c:v>
                </c:pt>
                <c:pt idx="127">
                  <c:v>1997</c:v>
                </c:pt>
                <c:pt idx="128">
                  <c:v>1998</c:v>
                </c:pt>
                <c:pt idx="129">
                  <c:v>1999</c:v>
                </c:pt>
                <c:pt idx="130">
                  <c:v>2000</c:v>
                </c:pt>
                <c:pt idx="131">
                  <c:v>2001</c:v>
                </c:pt>
                <c:pt idx="132">
                  <c:v>2002</c:v>
                </c:pt>
                <c:pt idx="133">
                  <c:v>2003</c:v>
                </c:pt>
                <c:pt idx="134">
                  <c:v>2004</c:v>
                </c:pt>
                <c:pt idx="135">
                  <c:v>2005</c:v>
                </c:pt>
              </c:numCache>
            </c:numRef>
          </c:cat>
          <c:val>
            <c:numRef>
              <c:f>'Figure 5'!$D$2:$D$137</c:f>
              <c:numCache>
                <c:formatCode>0.00</c:formatCode>
                <c:ptCount val="136"/>
                <c:pt idx="0">
                  <c:v>11.76493011435832</c:v>
                </c:pt>
                <c:pt idx="1">
                  <c:v>13.704591976618209</c:v>
                </c:pt>
                <c:pt idx="2">
                  <c:v>14.38370660250825</c:v>
                </c:pt>
                <c:pt idx="3">
                  <c:v>14.06496414316773</c:v>
                </c:pt>
                <c:pt idx="4">
                  <c:v>14.680340306639939</c:v>
                </c:pt>
                <c:pt idx="5">
                  <c:v>14.95509264474936</c:v>
                </c:pt>
                <c:pt idx="6">
                  <c:v>15.019615584588911</c:v>
                </c:pt>
                <c:pt idx="7">
                  <c:v>15.144167951156319</c:v>
                </c:pt>
                <c:pt idx="8">
                  <c:v>15.89172440333256</c:v>
                </c:pt>
                <c:pt idx="9">
                  <c:v>16.028554978559949</c:v>
                </c:pt>
                <c:pt idx="10">
                  <c:v>16.040312545483388</c:v>
                </c:pt>
                <c:pt idx="11">
                  <c:v>16.184651043007982</c:v>
                </c:pt>
                <c:pt idx="12">
                  <c:v>16.286693804907131</c:v>
                </c:pt>
                <c:pt idx="13">
                  <c:v>16.65060874135062</c:v>
                </c:pt>
                <c:pt idx="14">
                  <c:v>15.949188961130011</c:v>
                </c:pt>
                <c:pt idx="15">
                  <c:v>15.489213781821899</c:v>
                </c:pt>
                <c:pt idx="16">
                  <c:v>15.575571738852689</c:v>
                </c:pt>
                <c:pt idx="17">
                  <c:v>15.310816703825861</c:v>
                </c:pt>
                <c:pt idx="18">
                  <c:v>15.81113510919127</c:v>
                </c:pt>
                <c:pt idx="19">
                  <c:v>16.795463119592071</c:v>
                </c:pt>
                <c:pt idx="20">
                  <c:v>16.976729686435881</c:v>
                </c:pt>
                <c:pt idx="21">
                  <c:v>16.758667155234569</c:v>
                </c:pt>
                <c:pt idx="22">
                  <c:v>15.341582733812951</c:v>
                </c:pt>
                <c:pt idx="23">
                  <c:v>15.2461540242392</c:v>
                </c:pt>
                <c:pt idx="24">
                  <c:v>15.538703677207041</c:v>
                </c:pt>
                <c:pt idx="25">
                  <c:v>14.8654821443212</c:v>
                </c:pt>
                <c:pt idx="26">
                  <c:v>16.829509148997971</c:v>
                </c:pt>
                <c:pt idx="27">
                  <c:v>17.1925210132083</c:v>
                </c:pt>
                <c:pt idx="28">
                  <c:v>17.227984992275431</c:v>
                </c:pt>
                <c:pt idx="29">
                  <c:v>17.650379142881491</c:v>
                </c:pt>
                <c:pt idx="30">
                  <c:v>17.215364216628469</c:v>
                </c:pt>
                <c:pt idx="31">
                  <c:v>17.276506866859769</c:v>
                </c:pt>
                <c:pt idx="32">
                  <c:v>17.371731978992329</c:v>
                </c:pt>
                <c:pt idx="33">
                  <c:v>17.482900636488989</c:v>
                </c:pt>
                <c:pt idx="34">
                  <c:v>17.72847747128694</c:v>
                </c:pt>
                <c:pt idx="35">
                  <c:v>18.685729709961951</c:v>
                </c:pt>
                <c:pt idx="36">
                  <c:v>19.704711374171239</c:v>
                </c:pt>
                <c:pt idx="37">
                  <c:v>19.68100907159015</c:v>
                </c:pt>
                <c:pt idx="38">
                  <c:v>18.982419757741429</c:v>
                </c:pt>
                <c:pt idx="39">
                  <c:v>19.50518621860973</c:v>
                </c:pt>
                <c:pt idx="40">
                  <c:v>19.706658255433851</c:v>
                </c:pt>
                <c:pt idx="41">
                  <c:v>20.5750405006854</c:v>
                </c:pt>
                <c:pt idx="42">
                  <c:v>21.365611258273791</c:v>
                </c:pt>
                <c:pt idx="43">
                  <c:v>20.982407092573698</c:v>
                </c:pt>
                <c:pt idx="44">
                  <c:v>13.89264488538096</c:v>
                </c:pt>
                <c:pt idx="45">
                  <c:v>14.578997522393751</c:v>
                </c:pt>
                <c:pt idx="46">
                  <c:v>16.962389850302579</c:v>
                </c:pt>
                <c:pt idx="47">
                  <c:v>20.527411964497421</c:v>
                </c:pt>
                <c:pt idx="48">
                  <c:v>18.676580750769912</c:v>
                </c:pt>
                <c:pt idx="49">
                  <c:v>17.104442882612439</c:v>
                </c:pt>
                <c:pt idx="50">
                  <c:v>16.292413283264871</c:v>
                </c:pt>
                <c:pt idx="51">
                  <c:v>11.41368168057056</c:v>
                </c:pt>
                <c:pt idx="52">
                  <c:v>12.71493730796389</c:v>
                </c:pt>
                <c:pt idx="53">
                  <c:v>13.643875397500221</c:v>
                </c:pt>
                <c:pt idx="54">
                  <c:v>14.073005613592869</c:v>
                </c:pt>
                <c:pt idx="55">
                  <c:v>14.820059798858381</c:v>
                </c:pt>
                <c:pt idx="56">
                  <c:v>14.030030501773821</c:v>
                </c:pt>
                <c:pt idx="57">
                  <c:v>14.53683448420823</c:v>
                </c:pt>
                <c:pt idx="58">
                  <c:v>14.78069694985721</c:v>
                </c:pt>
                <c:pt idx="59">
                  <c:v>14.45415619976502</c:v>
                </c:pt>
                <c:pt idx="60">
                  <c:v>12.370139352469961</c:v>
                </c:pt>
                <c:pt idx="61">
                  <c:v>10.606172774644049</c:v>
                </c:pt>
                <c:pt idx="62">
                  <c:v>8.0237253377565452</c:v>
                </c:pt>
                <c:pt idx="63">
                  <c:v>8.3508621982467197</c:v>
                </c:pt>
                <c:pt idx="64">
                  <c:v>10.51348692421773</c:v>
                </c:pt>
                <c:pt idx="65">
                  <c:v>10.205791419807939</c:v>
                </c:pt>
                <c:pt idx="66">
                  <c:v>10.452900495104601</c:v>
                </c:pt>
                <c:pt idx="67">
                  <c:v>11.91571556455793</c:v>
                </c:pt>
                <c:pt idx="68">
                  <c:v>10.09513569230085</c:v>
                </c:pt>
                <c:pt idx="69">
                  <c:v>10.10992312892806</c:v>
                </c:pt>
                <c:pt idx="70">
                  <c:v>10.96768372287122</c:v>
                </c:pt>
                <c:pt idx="71">
                  <c:v>10.263726538165351</c:v>
                </c:pt>
                <c:pt idx="72">
                  <c:v>9.3254162913281196</c:v>
                </c:pt>
                <c:pt idx="73">
                  <c:v>10.156868162921841</c:v>
                </c:pt>
                <c:pt idx="74">
                  <c:v>9.7378098483607154</c:v>
                </c:pt>
                <c:pt idx="75">
                  <c:v>8.4114925382985604</c:v>
                </c:pt>
                <c:pt idx="76">
                  <c:v>11.586816620627619</c:v>
                </c:pt>
                <c:pt idx="77">
                  <c:v>15.029544213768</c:v>
                </c:pt>
                <c:pt idx="78">
                  <c:v>12.990951807180901</c:v>
                </c:pt>
                <c:pt idx="79">
                  <c:v>12.36594231875608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5F-4948-90B2-31B8F81322AC}"/>
            </c:ext>
          </c:extLst>
        </c:ser>
        <c:ser>
          <c:idx val="0"/>
          <c:order val="3"/>
          <c:tx>
            <c:v>PWT</c:v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cat>
            <c:numRef>
              <c:f>'Figure 5'!$A$2:$A$137</c:f>
              <c:numCache>
                <c:formatCode>General</c:formatCode>
                <c:ptCount val="136"/>
                <c:pt idx="0">
                  <c:v>1870</c:v>
                </c:pt>
                <c:pt idx="1">
                  <c:v>1871</c:v>
                </c:pt>
                <c:pt idx="2">
                  <c:v>1872</c:v>
                </c:pt>
                <c:pt idx="3">
                  <c:v>1873</c:v>
                </c:pt>
                <c:pt idx="4">
                  <c:v>1874</c:v>
                </c:pt>
                <c:pt idx="5">
                  <c:v>1875</c:v>
                </c:pt>
                <c:pt idx="6">
                  <c:v>1876</c:v>
                </c:pt>
                <c:pt idx="7">
                  <c:v>1877</c:v>
                </c:pt>
                <c:pt idx="8">
                  <c:v>1878</c:v>
                </c:pt>
                <c:pt idx="9">
                  <c:v>1879</c:v>
                </c:pt>
                <c:pt idx="10">
                  <c:v>1880</c:v>
                </c:pt>
                <c:pt idx="11">
                  <c:v>1881</c:v>
                </c:pt>
                <c:pt idx="12">
                  <c:v>1882</c:v>
                </c:pt>
                <c:pt idx="13">
                  <c:v>1883</c:v>
                </c:pt>
                <c:pt idx="14">
                  <c:v>1884</c:v>
                </c:pt>
                <c:pt idx="15">
                  <c:v>1885</c:v>
                </c:pt>
                <c:pt idx="16">
                  <c:v>1886</c:v>
                </c:pt>
                <c:pt idx="17">
                  <c:v>1887</c:v>
                </c:pt>
                <c:pt idx="18">
                  <c:v>1888</c:v>
                </c:pt>
                <c:pt idx="19">
                  <c:v>1889</c:v>
                </c:pt>
                <c:pt idx="20">
                  <c:v>1890</c:v>
                </c:pt>
                <c:pt idx="21">
                  <c:v>1891</c:v>
                </c:pt>
                <c:pt idx="22">
                  <c:v>1892</c:v>
                </c:pt>
                <c:pt idx="23">
                  <c:v>1893</c:v>
                </c:pt>
                <c:pt idx="24">
                  <c:v>1894</c:v>
                </c:pt>
                <c:pt idx="25">
                  <c:v>1895</c:v>
                </c:pt>
                <c:pt idx="26">
                  <c:v>1896</c:v>
                </c:pt>
                <c:pt idx="27">
                  <c:v>1897</c:v>
                </c:pt>
                <c:pt idx="28">
                  <c:v>1898</c:v>
                </c:pt>
                <c:pt idx="29">
                  <c:v>1899</c:v>
                </c:pt>
                <c:pt idx="30">
                  <c:v>1900</c:v>
                </c:pt>
                <c:pt idx="31">
                  <c:v>1901</c:v>
                </c:pt>
                <c:pt idx="32">
                  <c:v>1902</c:v>
                </c:pt>
                <c:pt idx="33">
                  <c:v>1903</c:v>
                </c:pt>
                <c:pt idx="34">
                  <c:v>1904</c:v>
                </c:pt>
                <c:pt idx="35">
                  <c:v>1905</c:v>
                </c:pt>
                <c:pt idx="36">
                  <c:v>1906</c:v>
                </c:pt>
                <c:pt idx="37">
                  <c:v>1907</c:v>
                </c:pt>
                <c:pt idx="38">
                  <c:v>1908</c:v>
                </c:pt>
                <c:pt idx="39">
                  <c:v>1909</c:v>
                </c:pt>
                <c:pt idx="40">
                  <c:v>1910</c:v>
                </c:pt>
                <c:pt idx="41">
                  <c:v>1911</c:v>
                </c:pt>
                <c:pt idx="42">
                  <c:v>1912</c:v>
                </c:pt>
                <c:pt idx="43">
                  <c:v>1913</c:v>
                </c:pt>
                <c:pt idx="44">
                  <c:v>1914</c:v>
                </c:pt>
                <c:pt idx="45">
                  <c:v>1915</c:v>
                </c:pt>
                <c:pt idx="46">
                  <c:v>1916</c:v>
                </c:pt>
                <c:pt idx="47">
                  <c:v>1917</c:v>
                </c:pt>
                <c:pt idx="48">
                  <c:v>1918</c:v>
                </c:pt>
                <c:pt idx="49">
                  <c:v>1919</c:v>
                </c:pt>
                <c:pt idx="50">
                  <c:v>1920</c:v>
                </c:pt>
                <c:pt idx="51">
                  <c:v>1921</c:v>
                </c:pt>
                <c:pt idx="52">
                  <c:v>1922</c:v>
                </c:pt>
                <c:pt idx="53">
                  <c:v>1923</c:v>
                </c:pt>
                <c:pt idx="54">
                  <c:v>1924</c:v>
                </c:pt>
                <c:pt idx="55">
                  <c:v>1925</c:v>
                </c:pt>
                <c:pt idx="56">
                  <c:v>1926</c:v>
                </c:pt>
                <c:pt idx="57">
                  <c:v>1927</c:v>
                </c:pt>
                <c:pt idx="58">
                  <c:v>1928</c:v>
                </c:pt>
                <c:pt idx="59">
                  <c:v>1929</c:v>
                </c:pt>
                <c:pt idx="60">
                  <c:v>1930</c:v>
                </c:pt>
                <c:pt idx="61">
                  <c:v>1931</c:v>
                </c:pt>
                <c:pt idx="62">
                  <c:v>1932</c:v>
                </c:pt>
                <c:pt idx="63">
                  <c:v>1933</c:v>
                </c:pt>
                <c:pt idx="64">
                  <c:v>1934</c:v>
                </c:pt>
                <c:pt idx="65">
                  <c:v>1935</c:v>
                </c:pt>
                <c:pt idx="66">
                  <c:v>1936</c:v>
                </c:pt>
                <c:pt idx="67">
                  <c:v>1937</c:v>
                </c:pt>
                <c:pt idx="68">
                  <c:v>1938</c:v>
                </c:pt>
                <c:pt idx="69">
                  <c:v>1939</c:v>
                </c:pt>
                <c:pt idx="70">
                  <c:v>1940</c:v>
                </c:pt>
                <c:pt idx="71">
                  <c:v>1941</c:v>
                </c:pt>
                <c:pt idx="72">
                  <c:v>1942</c:v>
                </c:pt>
                <c:pt idx="73">
                  <c:v>1943</c:v>
                </c:pt>
                <c:pt idx="74">
                  <c:v>1944</c:v>
                </c:pt>
                <c:pt idx="75">
                  <c:v>1945</c:v>
                </c:pt>
                <c:pt idx="76">
                  <c:v>1946</c:v>
                </c:pt>
                <c:pt idx="77">
                  <c:v>1947</c:v>
                </c:pt>
                <c:pt idx="78">
                  <c:v>1948</c:v>
                </c:pt>
                <c:pt idx="79">
                  <c:v>1949</c:v>
                </c:pt>
                <c:pt idx="80">
                  <c:v>1950</c:v>
                </c:pt>
                <c:pt idx="81">
                  <c:v>1951</c:v>
                </c:pt>
                <c:pt idx="82">
                  <c:v>1952</c:v>
                </c:pt>
                <c:pt idx="83">
                  <c:v>1953</c:v>
                </c:pt>
                <c:pt idx="84">
                  <c:v>1954</c:v>
                </c:pt>
                <c:pt idx="85">
                  <c:v>1955</c:v>
                </c:pt>
                <c:pt idx="86">
                  <c:v>1956</c:v>
                </c:pt>
                <c:pt idx="87">
                  <c:v>1957</c:v>
                </c:pt>
                <c:pt idx="88">
                  <c:v>1958</c:v>
                </c:pt>
                <c:pt idx="89">
                  <c:v>1959</c:v>
                </c:pt>
                <c:pt idx="90">
                  <c:v>1960</c:v>
                </c:pt>
                <c:pt idx="91">
                  <c:v>1961</c:v>
                </c:pt>
                <c:pt idx="92">
                  <c:v>1962</c:v>
                </c:pt>
                <c:pt idx="93">
                  <c:v>1963</c:v>
                </c:pt>
                <c:pt idx="94">
                  <c:v>1964</c:v>
                </c:pt>
                <c:pt idx="95">
                  <c:v>1965</c:v>
                </c:pt>
                <c:pt idx="96">
                  <c:v>1966</c:v>
                </c:pt>
                <c:pt idx="97">
                  <c:v>1967</c:v>
                </c:pt>
                <c:pt idx="98">
                  <c:v>1968</c:v>
                </c:pt>
                <c:pt idx="99">
                  <c:v>1969</c:v>
                </c:pt>
                <c:pt idx="100">
                  <c:v>1970</c:v>
                </c:pt>
                <c:pt idx="101">
                  <c:v>1971</c:v>
                </c:pt>
                <c:pt idx="102">
                  <c:v>1972</c:v>
                </c:pt>
                <c:pt idx="103">
                  <c:v>1973</c:v>
                </c:pt>
                <c:pt idx="104">
                  <c:v>1974</c:v>
                </c:pt>
                <c:pt idx="105">
                  <c:v>1975</c:v>
                </c:pt>
                <c:pt idx="106">
                  <c:v>1976</c:v>
                </c:pt>
                <c:pt idx="107">
                  <c:v>1977</c:v>
                </c:pt>
                <c:pt idx="108">
                  <c:v>1978</c:v>
                </c:pt>
                <c:pt idx="109">
                  <c:v>1979</c:v>
                </c:pt>
                <c:pt idx="110">
                  <c:v>1980</c:v>
                </c:pt>
                <c:pt idx="111">
                  <c:v>1981</c:v>
                </c:pt>
                <c:pt idx="112">
                  <c:v>1982</c:v>
                </c:pt>
                <c:pt idx="113">
                  <c:v>1983</c:v>
                </c:pt>
                <c:pt idx="114">
                  <c:v>1984</c:v>
                </c:pt>
                <c:pt idx="115">
                  <c:v>1985</c:v>
                </c:pt>
                <c:pt idx="116">
                  <c:v>1986</c:v>
                </c:pt>
                <c:pt idx="117">
                  <c:v>1987</c:v>
                </c:pt>
                <c:pt idx="118">
                  <c:v>1988</c:v>
                </c:pt>
                <c:pt idx="119">
                  <c:v>1989</c:v>
                </c:pt>
                <c:pt idx="120">
                  <c:v>1990</c:v>
                </c:pt>
                <c:pt idx="121">
                  <c:v>1991</c:v>
                </c:pt>
                <c:pt idx="122">
                  <c:v>1992</c:v>
                </c:pt>
                <c:pt idx="123">
                  <c:v>1993</c:v>
                </c:pt>
                <c:pt idx="124">
                  <c:v>1994</c:v>
                </c:pt>
                <c:pt idx="125">
                  <c:v>1995</c:v>
                </c:pt>
                <c:pt idx="126">
                  <c:v>1996</c:v>
                </c:pt>
                <c:pt idx="127">
                  <c:v>1997</c:v>
                </c:pt>
                <c:pt idx="128">
                  <c:v>1998</c:v>
                </c:pt>
                <c:pt idx="129">
                  <c:v>1999</c:v>
                </c:pt>
                <c:pt idx="130">
                  <c:v>2000</c:v>
                </c:pt>
                <c:pt idx="131">
                  <c:v>2001</c:v>
                </c:pt>
                <c:pt idx="132">
                  <c:v>2002</c:v>
                </c:pt>
                <c:pt idx="133">
                  <c:v>2003</c:v>
                </c:pt>
                <c:pt idx="134">
                  <c:v>2004</c:v>
                </c:pt>
                <c:pt idx="135">
                  <c:v>2005</c:v>
                </c:pt>
              </c:numCache>
            </c:numRef>
          </c:cat>
          <c:val>
            <c:numRef>
              <c:f>'Figure 5'!$E$2:$E$137</c:f>
              <c:numCache>
                <c:formatCode>General</c:formatCode>
                <c:ptCount val="136"/>
                <c:pt idx="80" formatCode="0.00">
                  <c:v>18.569399327214811</c:v>
                </c:pt>
                <c:pt idx="81" formatCode="0.00">
                  <c:v>21.25789928447589</c:v>
                </c:pt>
                <c:pt idx="82" formatCode="0.00">
                  <c:v>18.66090718162452</c:v>
                </c:pt>
                <c:pt idx="83" formatCode="0.00">
                  <c:v>17.40912772921164</c:v>
                </c:pt>
                <c:pt idx="84" formatCode="0.00">
                  <c:v>17.87255836385977</c:v>
                </c:pt>
                <c:pt idx="85" formatCode="0.00">
                  <c:v>18.302794518460839</c:v>
                </c:pt>
                <c:pt idx="86" formatCode="0.00">
                  <c:v>19.527479004278678</c:v>
                </c:pt>
                <c:pt idx="87" formatCode="0.00">
                  <c:v>19.82527036465649</c:v>
                </c:pt>
                <c:pt idx="88" formatCode="0.00">
                  <c:v>18.119921237108422</c:v>
                </c:pt>
                <c:pt idx="89" formatCode="0.00">
                  <c:v>18.314820558520601</c:v>
                </c:pt>
                <c:pt idx="90" formatCode="0.00">
                  <c:v>19.782382997435459</c:v>
                </c:pt>
                <c:pt idx="91" formatCode="0.00">
                  <c:v>19.672128475301239</c:v>
                </c:pt>
                <c:pt idx="92" formatCode="0.00">
                  <c:v>19.264637027062282</c:v>
                </c:pt>
                <c:pt idx="93" formatCode="0.00">
                  <c:v>19.717798663899739</c:v>
                </c:pt>
                <c:pt idx="94" formatCode="0.00">
                  <c:v>19.882128308920478</c:v>
                </c:pt>
                <c:pt idx="95" formatCode="0.00">
                  <c:v>19.904882651256049</c:v>
                </c:pt>
                <c:pt idx="96" formatCode="0.00">
                  <c:v>20.20703163244718</c:v>
                </c:pt>
                <c:pt idx="97" formatCode="0.00">
                  <c:v>20.15169916176821</c:v>
                </c:pt>
                <c:pt idx="98" formatCode="0.00">
                  <c:v>20.560427890128882</c:v>
                </c:pt>
                <c:pt idx="99" formatCode="0.00">
                  <c:v>21.126300200783859</c:v>
                </c:pt>
                <c:pt idx="100" formatCode="0.00">
                  <c:v>24.590670066497118</c:v>
                </c:pt>
                <c:pt idx="101" formatCode="0.00">
                  <c:v>24.865765605122661</c:v>
                </c:pt>
                <c:pt idx="102" formatCode="0.00">
                  <c:v>25.261998811977659</c:v>
                </c:pt>
                <c:pt idx="103" formatCode="0.00">
                  <c:v>28.373873678534331</c:v>
                </c:pt>
                <c:pt idx="104" formatCode="0.00">
                  <c:v>34.602906782907098</c:v>
                </c:pt>
                <c:pt idx="105" formatCode="0.00">
                  <c:v>32.917211345726543</c:v>
                </c:pt>
                <c:pt idx="106" formatCode="0.00">
                  <c:v>33.623491538124952</c:v>
                </c:pt>
                <c:pt idx="107" formatCode="0.00">
                  <c:v>34.511415196177019</c:v>
                </c:pt>
                <c:pt idx="108" formatCode="0.00">
                  <c:v>33.882717211548041</c:v>
                </c:pt>
                <c:pt idx="109" formatCode="0.00">
                  <c:v>36.69388725473155</c:v>
                </c:pt>
                <c:pt idx="110" formatCode="0.00">
                  <c:v>39.210867651597617</c:v>
                </c:pt>
                <c:pt idx="111" formatCode="0.00">
                  <c:v>38.545370652163243</c:v>
                </c:pt>
                <c:pt idx="112" formatCode="0.00">
                  <c:v>37.097925658635781</c:v>
                </c:pt>
                <c:pt idx="113" formatCode="0.00">
                  <c:v>38.03549400674968</c:v>
                </c:pt>
                <c:pt idx="114" formatCode="0.00">
                  <c:v>38.10971964879284</c:v>
                </c:pt>
                <c:pt idx="115" formatCode="0.00">
                  <c:v>37.234848787947492</c:v>
                </c:pt>
                <c:pt idx="116" formatCode="0.00">
                  <c:v>35.80646823882153</c:v>
                </c:pt>
                <c:pt idx="117" formatCode="0.00">
                  <c:v>35.717705219457017</c:v>
                </c:pt>
                <c:pt idx="118" formatCode="0.00">
                  <c:v>36.312995900745207</c:v>
                </c:pt>
                <c:pt idx="119" formatCode="0.00">
                  <c:v>35.493008987949082</c:v>
                </c:pt>
                <c:pt idx="120" formatCode="0.00">
                  <c:v>37.272600151896931</c:v>
                </c:pt>
                <c:pt idx="121" formatCode="0.00">
                  <c:v>34.898433873894149</c:v>
                </c:pt>
                <c:pt idx="122" formatCode="0.00">
                  <c:v>35.473252958380463</c:v>
                </c:pt>
                <c:pt idx="123" formatCode="0.00">
                  <c:v>34.187277400458569</c:v>
                </c:pt>
                <c:pt idx="124" formatCode="0.00">
                  <c:v>35.356181251253403</c:v>
                </c:pt>
                <c:pt idx="125" formatCode="0.00">
                  <c:v>37.7851356965447</c:v>
                </c:pt>
                <c:pt idx="126" formatCode="0.00">
                  <c:v>38.801567822176217</c:v>
                </c:pt>
                <c:pt idx="127" formatCode="0.00">
                  <c:v>40.487756448486387</c:v>
                </c:pt>
                <c:pt idx="128" formatCode="0.00">
                  <c:v>40.85182269887342</c:v>
                </c:pt>
                <c:pt idx="129" formatCode="0.00">
                  <c:v>41.062615257076153</c:v>
                </c:pt>
                <c:pt idx="130" formatCode="0.00">
                  <c:v>44.289606529728523</c:v>
                </c:pt>
                <c:pt idx="131" formatCode="0.00">
                  <c:v>43.481557079258742</c:v>
                </c:pt>
                <c:pt idx="132" formatCode="0.00">
                  <c:v>43.912389964476127</c:v>
                </c:pt>
                <c:pt idx="133" formatCode="0.00">
                  <c:v>45.214511606560201</c:v>
                </c:pt>
                <c:pt idx="134" formatCode="0.00">
                  <c:v>48.781545483520347</c:v>
                </c:pt>
                <c:pt idx="135" formatCode="0.00">
                  <c:v>50.481917493432348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D5F-4948-90B2-31B8F8132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1509816"/>
        <c:axId val="2141321160"/>
      </c:lineChart>
      <c:catAx>
        <c:axId val="2141509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1321160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2141321160"/>
        <c:scaling>
          <c:orientation val="minMax"/>
          <c:max val="60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crossAx val="2141509816"/>
        <c:crosses val="autoZero"/>
        <c:crossBetween val="between"/>
      </c:valAx>
    </c:plotArea>
    <c:legend>
      <c:legendPos val="b"/>
      <c:legendEntry>
        <c:idx val="0"/>
        <c:delete val="1"/>
      </c:legendEntry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Modes of FDI in China</a:t>
            </a:r>
          </a:p>
        </c:rich>
      </c:tx>
      <c:layout>
        <c:manualLayout>
          <c:xMode val="edge"/>
          <c:yMode val="edge"/>
          <c:x val="0.202962937069048"/>
          <c:y val="1.96078834354515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370370370370401"/>
          <c:y val="0.12418300653594801"/>
          <c:w val="0.88444444444444403"/>
          <c:h val="0.73856209150326801"/>
        </c:manualLayout>
      </c:layout>
      <c:lineChart>
        <c:grouping val="standard"/>
        <c:varyColors val="0"/>
        <c:ser>
          <c:idx val="1"/>
          <c:order val="0"/>
          <c:spPr>
            <a:ln w="38100">
              <a:solidFill>
                <a:srgbClr val="0000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'Main Data'!$B$12:$B$39</c:f>
              <c:strCache>
                <c:ptCount val="28"/>
                <c:pt idx="0">
                  <c:v>1979-82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</c:strCache>
            </c:strRef>
          </c:cat>
          <c:val>
            <c:numRef>
              <c:f>'Main Data'!$R$12:$R$39</c:f>
              <c:numCache>
                <c:formatCode>0.000</c:formatCode>
                <c:ptCount val="28"/>
                <c:pt idx="0">
                  <c:v>0.45501285347043702</c:v>
                </c:pt>
                <c:pt idx="1">
                  <c:v>0.356918238993711</c:v>
                </c:pt>
                <c:pt idx="2">
                  <c:v>0.36963434022257502</c:v>
                </c:pt>
                <c:pt idx="3">
                  <c:v>0.35283474065138698</c:v>
                </c:pt>
                <c:pt idx="4">
                  <c:v>0.42369263607257202</c:v>
                </c:pt>
                <c:pt idx="5">
                  <c:v>0.26750216076058803</c:v>
                </c:pt>
                <c:pt idx="6">
                  <c:v>0.2439711869715</c:v>
                </c:pt>
                <c:pt idx="7">
                  <c:v>0.221403301886792</c:v>
                </c:pt>
                <c:pt idx="8">
                  <c:v>0.19328936048178899</c:v>
                </c:pt>
                <c:pt idx="9">
                  <c:v>0.17475950526798001</c:v>
                </c:pt>
                <c:pt idx="10">
                  <c:v>0.19278640864904101</c:v>
                </c:pt>
                <c:pt idx="11">
                  <c:v>0.19033946354583101</c:v>
                </c:pt>
                <c:pt idx="12">
                  <c:v>0.21086299828229599</c:v>
                </c:pt>
                <c:pt idx="13">
                  <c:v>0.20082622601279301</c:v>
                </c:pt>
                <c:pt idx="14">
                  <c:v>0.19434459621375499</c:v>
                </c:pt>
                <c:pt idx="15">
                  <c:v>0.197317542037696</c:v>
                </c:pt>
                <c:pt idx="16">
                  <c:v>0.21377823724787201</c:v>
                </c:pt>
                <c:pt idx="17">
                  <c:v>0.204221334854535</c:v>
                </c:pt>
                <c:pt idx="18">
                  <c:v>0.16200417536534401</c:v>
                </c:pt>
                <c:pt idx="19">
                  <c:v>0.132465870307167</c:v>
                </c:pt>
                <c:pt idx="20">
                  <c:v>9.5898981855412097E-2</c:v>
                </c:pt>
                <c:pt idx="21">
                  <c:v>7.1694234183721103E-2</c:v>
                </c:pt>
                <c:pt idx="22">
                  <c:v>5.13277255484084E-2</c:v>
                </c:pt>
                <c:pt idx="23">
                  <c:v>3.0352258599254001E-2</c:v>
                </c:pt>
                <c:pt idx="24">
                  <c:v>3.07833896637629E-2</c:v>
                </c:pt>
                <c:pt idx="25">
                  <c:v>1.8938583351166299E-2</c:v>
                </c:pt>
                <c:pt idx="26">
                  <c:v>2.0596352616483599E-2</c:v>
                </c:pt>
                <c:pt idx="27">
                  <c:v>2.2591716370664101E-2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90-4C49-AEC2-CBA69EA06136}"/>
            </c:ext>
          </c:extLst>
        </c:ser>
        <c:ser>
          <c:idx val="2"/>
          <c:order val="1"/>
          <c:spPr>
            <a:ln w="38100">
              <a:solidFill>
                <a:srgbClr val="003300"/>
              </a:solidFill>
              <a:prstDash val="solid"/>
            </a:ln>
          </c:spPr>
          <c:marker>
            <c:symbol val="circle"/>
            <c:size val="9"/>
            <c:spPr>
              <a:solidFill>
                <a:srgbClr val="FFFFFF"/>
              </a:solidFill>
              <a:ln>
                <a:solidFill>
                  <a:srgbClr val="003300"/>
                </a:solidFill>
                <a:prstDash val="solid"/>
              </a:ln>
            </c:spPr>
          </c:marker>
          <c:cat>
            <c:strRef>
              <c:f>'Main Data'!$B$12:$B$39</c:f>
              <c:strCache>
                <c:ptCount val="28"/>
                <c:pt idx="0">
                  <c:v>1979-82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</c:strCache>
            </c:strRef>
          </c:cat>
          <c:val>
            <c:numRef>
              <c:f>'Main Data'!$S$12:$S$39</c:f>
              <c:numCache>
                <c:formatCode>0.000</c:formatCode>
                <c:ptCount val="28"/>
                <c:pt idx="0">
                  <c:v>3.42759211653813E-2</c:v>
                </c:pt>
                <c:pt idx="1">
                  <c:v>6.7610062893081704E-2</c:v>
                </c:pt>
                <c:pt idx="2">
                  <c:v>1.1923688394276599E-2</c:v>
                </c:pt>
                <c:pt idx="3">
                  <c:v>7.8407720144752693E-3</c:v>
                </c:pt>
                <c:pt idx="4">
                  <c:v>8.5378868729989298E-3</c:v>
                </c:pt>
                <c:pt idx="5">
                  <c:v>1.1235955056179799E-2</c:v>
                </c:pt>
                <c:pt idx="6">
                  <c:v>7.1093015972439694E-2</c:v>
                </c:pt>
                <c:pt idx="7">
                  <c:v>0.109669811320755</c:v>
                </c:pt>
                <c:pt idx="8">
                  <c:v>0.19587037568110099</c:v>
                </c:pt>
                <c:pt idx="9">
                  <c:v>0.25973431058176799</c:v>
                </c:pt>
                <c:pt idx="10">
                  <c:v>0.25165803579540302</c:v>
                </c:pt>
                <c:pt idx="11">
                  <c:v>0.23642509268008999</c:v>
                </c:pt>
                <c:pt idx="12">
                  <c:v>0.237961262808743</c:v>
                </c:pt>
                <c:pt idx="13">
                  <c:v>0.27494669509594899</c:v>
                </c:pt>
                <c:pt idx="14">
                  <c:v>0.30218068535825499</c:v>
                </c:pt>
                <c:pt idx="15">
                  <c:v>0.35769052301301502</c:v>
                </c:pt>
                <c:pt idx="16">
                  <c:v>0.36226381892967902</c:v>
                </c:pt>
                <c:pt idx="17">
                  <c:v>0.38555023686103301</c:v>
                </c:pt>
                <c:pt idx="18">
                  <c:v>0.47314257644602697</c:v>
                </c:pt>
                <c:pt idx="19">
                  <c:v>0.50917235494880497</c:v>
                </c:pt>
                <c:pt idx="20">
                  <c:v>0.60150162106819904</c:v>
                </c:pt>
                <c:pt idx="21">
                  <c:v>0.62394168769273906</c:v>
                </c:pt>
                <c:pt idx="22">
                  <c:v>0.66340095662213405</c:v>
                </c:pt>
                <c:pt idx="23">
                  <c:v>0.71215913800248598</c:v>
                </c:pt>
                <c:pt idx="24">
                  <c:v>0.73437425620031405</c:v>
                </c:pt>
                <c:pt idx="25">
                  <c:v>0.76588915043868999</c:v>
                </c:pt>
                <c:pt idx="26">
                  <c:v>0.78267222252286395</c:v>
                </c:pt>
                <c:pt idx="27">
                  <c:v>0.762853620339209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90-4C49-AEC2-CBA69EA06136}"/>
            </c:ext>
          </c:extLst>
        </c:ser>
        <c:ser>
          <c:idx val="3"/>
          <c:order val="2"/>
          <c:spPr>
            <a:ln w="38100">
              <a:solidFill>
                <a:srgbClr val="000000"/>
              </a:solidFill>
              <a:prstDash val="solid"/>
            </a:ln>
          </c:spPr>
          <c:marker>
            <c:symbol val="x"/>
            <c:size val="9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'Main Data'!$B$12:$B$39</c:f>
              <c:strCache>
                <c:ptCount val="28"/>
                <c:pt idx="0">
                  <c:v>1979-82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</c:strCache>
            </c:strRef>
          </c:cat>
          <c:val>
            <c:numRef>
              <c:f>'Main Data'!$T$12:$T$39</c:f>
              <c:numCache>
                <c:formatCode>0.000</c:formatCode>
                <c:ptCount val="28"/>
                <c:pt idx="0">
                  <c:v>0.42587832047986302</c:v>
                </c:pt>
                <c:pt idx="1">
                  <c:v>0.45911949685534598</c:v>
                </c:pt>
                <c:pt idx="2">
                  <c:v>0.41573926868044497</c:v>
                </c:pt>
                <c:pt idx="3">
                  <c:v>0.29010856453558498</c:v>
                </c:pt>
                <c:pt idx="4">
                  <c:v>0.138740661686233</c:v>
                </c:pt>
                <c:pt idx="5">
                  <c:v>7.9083837510803806E-2</c:v>
                </c:pt>
                <c:pt idx="6">
                  <c:v>6.6395239586595697E-2</c:v>
                </c:pt>
                <c:pt idx="7">
                  <c:v>6.8396226415094297E-2</c:v>
                </c:pt>
                <c:pt idx="8">
                  <c:v>6.9974189848006907E-2</c:v>
                </c:pt>
                <c:pt idx="9">
                  <c:v>3.8708199725148898E-2</c:v>
                </c:pt>
                <c:pt idx="10">
                  <c:v>0</c:v>
                </c:pt>
                <c:pt idx="11">
                  <c:v>1.5410336555935201E-2</c:v>
                </c:pt>
                <c:pt idx="12">
                  <c:v>2.00793697802523E-2</c:v>
                </c:pt>
                <c:pt idx="13">
                  <c:v>1.5724946695095901E-2</c:v>
                </c:pt>
                <c:pt idx="14">
                  <c:v>6.2305295950155796E-3</c:v>
                </c:pt>
                <c:pt idx="15">
                  <c:v>7.8661864462956001E-3</c:v>
                </c:pt>
                <c:pt idx="16">
                  <c:v>3.9341882409871798E-3</c:v>
                </c:pt>
                <c:pt idx="17">
                  <c:v>9.5240457352612894E-3</c:v>
                </c:pt>
                <c:pt idx="18">
                  <c:v>9.3822915387449298E-3</c:v>
                </c:pt>
                <c:pt idx="19">
                  <c:v>1.08788395904437E-2</c:v>
                </c:pt>
                <c:pt idx="20">
                  <c:v>5.1570824564397197E-3</c:v>
                </c:pt>
                <c:pt idx="21">
                  <c:v>5.9807494626670397E-4</c:v>
                </c:pt>
                <c:pt idx="22">
                  <c:v>1.79778987300016E-3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290-4C49-AEC2-CBA69EA06136}"/>
            </c:ext>
          </c:extLst>
        </c:ser>
        <c:ser>
          <c:idx val="0"/>
          <c:order val="3"/>
          <c:spPr>
            <a:ln w="25400">
              <a:solidFill>
                <a:srgbClr val="3366FF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'Main Data'!$B$12:$B$39</c:f>
              <c:strCache>
                <c:ptCount val="28"/>
                <c:pt idx="0">
                  <c:v>1979-82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</c:strCache>
            </c:strRef>
          </c:cat>
          <c:val>
            <c:numRef>
              <c:f>'Main Data'!$Q$12:$Q$39</c:f>
              <c:numCache>
                <c:formatCode>0.000</c:formatCode>
                <c:ptCount val="28"/>
                <c:pt idx="0">
                  <c:v>8.4832904884318799E-2</c:v>
                </c:pt>
                <c:pt idx="1">
                  <c:v>0.116352201257862</c:v>
                </c:pt>
                <c:pt idx="2">
                  <c:v>0.20270270270270299</c:v>
                </c:pt>
                <c:pt idx="3">
                  <c:v>0.34921592279855201</c:v>
                </c:pt>
                <c:pt idx="4">
                  <c:v>0.42902881536819598</c:v>
                </c:pt>
                <c:pt idx="5">
                  <c:v>0.64217804667242895</c:v>
                </c:pt>
                <c:pt idx="6">
                  <c:v>0.61854055746946401</c:v>
                </c:pt>
                <c:pt idx="7">
                  <c:v>0.60053066037735803</c:v>
                </c:pt>
                <c:pt idx="8">
                  <c:v>0.54086607398910203</c:v>
                </c:pt>
                <c:pt idx="9">
                  <c:v>0.52633989922125501</c:v>
                </c:pt>
                <c:pt idx="10">
                  <c:v>0.555464704279095</c:v>
                </c:pt>
                <c:pt idx="11">
                  <c:v>0.55778876208475703</c:v>
                </c:pt>
                <c:pt idx="12">
                  <c:v>0.53106675353906296</c:v>
                </c:pt>
                <c:pt idx="13">
                  <c:v>0.50844882729211105</c:v>
                </c:pt>
                <c:pt idx="14">
                  <c:v>0.497244188832974</c:v>
                </c:pt>
                <c:pt idx="15">
                  <c:v>0.43076209205205801</c:v>
                </c:pt>
                <c:pt idx="16">
                  <c:v>0.40358093394628602</c:v>
                </c:pt>
                <c:pt idx="17">
                  <c:v>0.39254445794786602</c:v>
                </c:pt>
                <c:pt idx="18">
                  <c:v>0.35227803020999598</c:v>
                </c:pt>
                <c:pt idx="19">
                  <c:v>0.33575085324232101</c:v>
                </c:pt>
                <c:pt idx="20">
                  <c:v>0.28424625068729498</c:v>
                </c:pt>
                <c:pt idx="21">
                  <c:v>0.28767404915428502</c:v>
                </c:pt>
                <c:pt idx="22">
                  <c:v>0.270262246412667</c:v>
                </c:pt>
                <c:pt idx="23">
                  <c:v>0.242254455035226</c:v>
                </c:pt>
                <c:pt idx="24">
                  <c:v>0.22814617349772301</c:v>
                </c:pt>
                <c:pt idx="25">
                  <c:v>0.20859191097795801</c:v>
                </c:pt>
                <c:pt idx="26">
                  <c:v>0.187434384977542</c:v>
                </c:pt>
                <c:pt idx="27">
                  <c:v>0.19185187653416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290-4C49-AEC2-CBA69EA06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457016"/>
        <c:axId val="2139215096"/>
      </c:lineChart>
      <c:catAx>
        <c:axId val="2139457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92150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921509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Percentage of Realized Investment</a:t>
                </a:r>
              </a:p>
            </c:rich>
          </c:tx>
          <c:layout>
            <c:manualLayout>
              <c:xMode val="edge"/>
              <c:yMode val="edge"/>
              <c:x val="1.3333333333333299E-2"/>
              <c:y val="0.27233116251985601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9457016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Exports and Imports (Share of GDP)</a:t>
            </a:r>
          </a:p>
        </c:rich>
      </c:tx>
      <c:layout>
        <c:manualLayout>
          <c:xMode val="edge"/>
          <c:yMode val="edge"/>
          <c:x val="0.122962937069048"/>
          <c:y val="1.96078834354515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3333333333333296E-2"/>
          <c:y val="0.15250544662309401"/>
          <c:w val="0.89481481481481495"/>
          <c:h val="0.75816993464052296"/>
        </c:manualLayout>
      </c:layout>
      <c:lineChart>
        <c:grouping val="standard"/>
        <c:varyColors val="0"/>
        <c:ser>
          <c:idx val="0"/>
          <c:order val="0"/>
          <c:spPr>
            <a:ln w="38100">
              <a:solidFill>
                <a:srgbClr val="000000"/>
              </a:solidFill>
              <a:prstDash val="solid"/>
            </a:ln>
          </c:spPr>
          <c:marker>
            <c:symbol val="circle"/>
            <c:size val="9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'Main Data'!$B$38:$B$69</c:f>
              <c:numCache>
                <c:formatCode>General</c:formatCode>
                <c:ptCount val="32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</c:numCache>
            </c:numRef>
          </c:cat>
          <c:val>
            <c:numRef>
              <c:f>'Main Data'!$J$38:$J$69</c:f>
              <c:numCache>
                <c:formatCode>0.0%</c:formatCode>
                <c:ptCount val="32"/>
                <c:pt idx="0">
                  <c:v>4.6003287768298803E-2</c:v>
                </c:pt>
                <c:pt idx="1">
                  <c:v>5.2098168133004198E-2</c:v>
                </c:pt>
                <c:pt idx="2">
                  <c:v>6.0071954416765799E-2</c:v>
                </c:pt>
                <c:pt idx="3">
                  <c:v>7.6721831302641305E-2</c:v>
                </c:pt>
                <c:pt idx="4">
                  <c:v>7.9353105158357404E-2</c:v>
                </c:pt>
                <c:pt idx="5">
                  <c:v>7.3657589682526406E-2</c:v>
                </c:pt>
                <c:pt idx="6">
                  <c:v>8.4388091175205696E-2</c:v>
                </c:pt>
                <c:pt idx="7">
                  <c:v>8.9084677240461402E-2</c:v>
                </c:pt>
                <c:pt idx="8">
                  <c:v>0.103968421052632</c:v>
                </c:pt>
                <c:pt idx="9">
                  <c:v>0.121738530177633</c:v>
                </c:pt>
                <c:pt idx="10">
                  <c:v>0.117580631265456</c:v>
                </c:pt>
                <c:pt idx="11">
                  <c:v>0.116441203368585</c:v>
                </c:pt>
                <c:pt idx="12">
                  <c:v>0.15911148715970799</c:v>
                </c:pt>
                <c:pt idx="13">
                  <c:v>0.175553918692468</c:v>
                </c:pt>
                <c:pt idx="14">
                  <c:v>0.17398763385146801</c:v>
                </c:pt>
                <c:pt idx="15">
                  <c:v>0.14960044206838199</c:v>
                </c:pt>
                <c:pt idx="16">
                  <c:v>0.21638886486755601</c:v>
                </c:pt>
                <c:pt idx="17">
                  <c:v>0.20436610142169301</c:v>
                </c:pt>
                <c:pt idx="18">
                  <c:v>0.176466169218535</c:v>
                </c:pt>
                <c:pt idx="19">
                  <c:v>0.19178028693350899</c:v>
                </c:pt>
                <c:pt idx="20">
                  <c:v>0.18020284530160899</c:v>
                </c:pt>
                <c:pt idx="21">
                  <c:v>0.179939764722543</c:v>
                </c:pt>
                <c:pt idx="22">
                  <c:v>0.207930816633842</c:v>
                </c:pt>
                <c:pt idx="23">
                  <c:v>0.20085775229993699</c:v>
                </c:pt>
                <c:pt idx="24">
                  <c:v>0.22394034314861999</c:v>
                </c:pt>
                <c:pt idx="25">
                  <c:v>0.26705602520342703</c:v>
                </c:pt>
                <c:pt idx="26">
                  <c:v>0.30715806810555302</c:v>
                </c:pt>
                <c:pt idx="27">
                  <c:v>0.337501544576705</c:v>
                </c:pt>
                <c:pt idx="28">
                  <c:v>0.35708190911007298</c:v>
                </c:pt>
                <c:pt idx="29">
                  <c:v>0.34836870956467803</c:v>
                </c:pt>
                <c:pt idx="30">
                  <c:v>0.316396454748262</c:v>
                </c:pt>
                <c:pt idx="31">
                  <c:v>0.244773176555205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6D-564D-A7DF-4F5DF6B32238}"/>
            </c:ext>
          </c:extLst>
        </c:ser>
        <c:ser>
          <c:idx val="1"/>
          <c:order val="1"/>
          <c:spPr>
            <a:ln w="38100">
              <a:solidFill>
                <a:srgbClr val="00000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FF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'Main Data'!$B$38:$B$69</c:f>
              <c:numCache>
                <c:formatCode>General</c:formatCode>
                <c:ptCount val="32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</c:numCache>
            </c:numRef>
          </c:cat>
          <c:val>
            <c:numRef>
              <c:f>'Main Data'!$K$38:$K$69</c:f>
              <c:numCache>
                <c:formatCode>0.0%</c:formatCode>
                <c:ptCount val="32"/>
                <c:pt idx="0">
                  <c:v>5.1382133722745998E-2</c:v>
                </c:pt>
                <c:pt idx="1">
                  <c:v>5.9764150413189998E-2</c:v>
                </c:pt>
                <c:pt idx="2">
                  <c:v>6.4280608037644904E-2</c:v>
                </c:pt>
                <c:pt idx="3">
                  <c:v>7.6721831302641305E-2</c:v>
                </c:pt>
                <c:pt idx="4">
                  <c:v>6.8545155351842801E-2</c:v>
                </c:pt>
                <c:pt idx="5">
                  <c:v>7.0874306941486206E-2</c:v>
                </c:pt>
                <c:pt idx="6">
                  <c:v>8.8488048168033198E-2</c:v>
                </c:pt>
                <c:pt idx="7">
                  <c:v>0.137617097382431</c:v>
                </c:pt>
                <c:pt idx="8">
                  <c:v>0.14419149797570799</c:v>
                </c:pt>
                <c:pt idx="9">
                  <c:v>0.13337530144461199</c:v>
                </c:pt>
                <c:pt idx="10">
                  <c:v>0.13675676536283099</c:v>
                </c:pt>
                <c:pt idx="11">
                  <c:v>0.13106838156105999</c:v>
                </c:pt>
                <c:pt idx="12">
                  <c:v>0.13671441198213</c:v>
                </c:pt>
                <c:pt idx="13">
                  <c:v>0.155882300576177</c:v>
                </c:pt>
                <c:pt idx="14">
                  <c:v>0.165077271157168</c:v>
                </c:pt>
                <c:pt idx="15">
                  <c:v>0.16952759927435099</c:v>
                </c:pt>
                <c:pt idx="16">
                  <c:v>0.20673263918137499</c:v>
                </c:pt>
                <c:pt idx="17">
                  <c:v>0.18142676889217099</c:v>
                </c:pt>
                <c:pt idx="18">
                  <c:v>0.16216851971012899</c:v>
                </c:pt>
                <c:pt idx="19">
                  <c:v>0.14944586453598099</c:v>
                </c:pt>
                <c:pt idx="20">
                  <c:v>0.13756271855150901</c:v>
                </c:pt>
                <c:pt idx="21">
                  <c:v>0.15296149295639599</c:v>
                </c:pt>
                <c:pt idx="22">
                  <c:v>0.18781359356385</c:v>
                </c:pt>
                <c:pt idx="23">
                  <c:v>0.183836548563132</c:v>
                </c:pt>
                <c:pt idx="24">
                  <c:v>0.20303060514722901</c:v>
                </c:pt>
                <c:pt idx="25">
                  <c:v>0.25153468489826403</c:v>
                </c:pt>
                <c:pt idx="26">
                  <c:v>0.29054527499979699</c:v>
                </c:pt>
                <c:pt idx="27">
                  <c:v>0.29232120787899002</c:v>
                </c:pt>
                <c:pt idx="28">
                  <c:v>0.29167548845569202</c:v>
                </c:pt>
                <c:pt idx="29">
                  <c:v>0.27346734870695399</c:v>
                </c:pt>
                <c:pt idx="30">
                  <c:v>0.25046513835260797</c:v>
                </c:pt>
                <c:pt idx="31">
                  <c:v>0.20482841687070499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6D-564D-A7DF-4F5DF6B322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1079320"/>
        <c:axId val="2132979224"/>
      </c:lineChart>
      <c:catAx>
        <c:axId val="2141079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29792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297922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 of GDP</a:t>
                </a:r>
              </a:p>
            </c:rich>
          </c:tx>
          <c:layout>
            <c:manualLayout>
              <c:xMode val="edge"/>
              <c:yMode val="edge"/>
              <c:x val="1.3333333333333299E-2"/>
              <c:y val="0.43137257924325501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41079320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Share of Exports from export-process regime and foreign-invested enterprises</a:t>
            </a:r>
          </a:p>
        </c:rich>
      </c:tx>
      <c:layout>
        <c:manualLayout>
          <c:xMode val="edge"/>
          <c:yMode val="edge"/>
          <c:x val="0.14222226106309399"/>
          <c:y val="1.96078834354515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4814814814814796E-2"/>
          <c:y val="0.19607843137254899"/>
          <c:w val="0.89333333333333298"/>
          <c:h val="0.69281045751633996"/>
        </c:manualLayout>
      </c:layout>
      <c:lineChart>
        <c:grouping val="standard"/>
        <c:varyColors val="0"/>
        <c:ser>
          <c:idx val="0"/>
          <c:order val="0"/>
          <c:spPr>
            <a:ln w="38100">
              <a:solidFill>
                <a:srgbClr val="00000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'Main Data'!$B$15:$B$39</c:f>
              <c:strCache>
                <c:ptCount val="25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</c:strCache>
            </c:strRef>
          </c:cat>
          <c:val>
            <c:numRef>
              <c:f>'Main Data'!$M$15:$M$39</c:f>
              <c:numCache>
                <c:formatCode>0.0%</c:formatCode>
                <c:ptCount val="25"/>
                <c:pt idx="0">
                  <c:v>1.0948905109489E-2</c:v>
                </c:pt>
                <c:pt idx="1">
                  <c:v>1.87702265372168E-2</c:v>
                </c:pt>
                <c:pt idx="2">
                  <c:v>3.0659898477157398E-2</c:v>
                </c:pt>
                <c:pt idx="3">
                  <c:v>5.1705263157894699E-2</c:v>
                </c:pt>
                <c:pt idx="4">
                  <c:v>9.3580952380952404E-2</c:v>
                </c:pt>
                <c:pt idx="5">
                  <c:v>0.12582930756843799</c:v>
                </c:pt>
                <c:pt idx="6">
                  <c:v>0.16755215577190499</c:v>
                </c:pt>
                <c:pt idx="7">
                  <c:v>0.204188235294118</c:v>
                </c:pt>
                <c:pt idx="8">
                  <c:v>0.25752040816326499</c:v>
                </c:pt>
                <c:pt idx="9">
                  <c:v>0.28688429752066102</c:v>
                </c:pt>
                <c:pt idx="10">
                  <c:v>0.31502688172042997</c:v>
                </c:pt>
                <c:pt idx="11">
                  <c:v>0.40699999999999997</c:v>
                </c:pt>
                <c:pt idx="12">
                  <c:v>0.40996841765327302</c:v>
                </c:pt>
                <c:pt idx="13">
                  <c:v>0.44069640914037</c:v>
                </c:pt>
                <c:pt idx="14">
                  <c:v>0.469319207849275</c:v>
                </c:pt>
                <c:pt idx="15">
                  <c:v>0.47913322632423799</c:v>
                </c:pt>
                <c:pt idx="16">
                  <c:v>0.50055503347111496</c:v>
                </c:pt>
                <c:pt idx="17">
                  <c:v>0.52197684061799299</c:v>
                </c:pt>
                <c:pt idx="18">
                  <c:v>0.54701029871394202</c:v>
                </c:pt>
                <c:pt idx="19">
                  <c:v>0.57069999999999999</c:v>
                </c:pt>
                <c:pt idx="20">
                  <c:v>0.58295275590551199</c:v>
                </c:pt>
                <c:pt idx="21">
                  <c:v>0.58182587429184696</c:v>
                </c:pt>
                <c:pt idx="22">
                  <c:v>0.57102979450086599</c:v>
                </c:pt>
                <c:pt idx="23">
                  <c:v>0.55344767238361903</c:v>
                </c:pt>
                <c:pt idx="24">
                  <c:v>0.55937421985520497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8E-EC4E-AFB5-679CCA8D018B}"/>
            </c:ext>
          </c:extLst>
        </c:ser>
        <c:ser>
          <c:idx val="3"/>
          <c:order val="1"/>
          <c:spPr>
            <a:ln w="38100">
              <a:solidFill>
                <a:srgbClr val="000000"/>
              </a:solidFill>
              <a:prstDash val="solid"/>
            </a:ln>
          </c:spPr>
          <c:marker>
            <c:symbol val="circle"/>
            <c:size val="9"/>
            <c:spPr>
              <a:solidFill>
                <a:srgbClr val="FF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'Main Data'!$B$15:$B$39</c:f>
              <c:strCache>
                <c:ptCount val="25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</c:strCache>
            </c:strRef>
          </c:cat>
          <c:val>
            <c:numRef>
              <c:f>'Main Data'!$K$15:$K$39</c:f>
              <c:numCache>
                <c:formatCode>0.0%</c:formatCode>
                <c:ptCount val="25"/>
                <c:pt idx="0">
                  <c:v>0.121243144424132</c:v>
                </c:pt>
                <c:pt idx="1">
                  <c:v>0.18164188752423999</c:v>
                </c:pt>
                <c:pt idx="2">
                  <c:v>0.22804259634888399</c:v>
                </c:pt>
                <c:pt idx="3">
                  <c:v>0.29587542087542101</c:v>
                </c:pt>
                <c:pt idx="4">
                  <c:v>0.37657023220403502</c:v>
                </c:pt>
                <c:pt idx="5">
                  <c:v>0.40940570140119198</c:v>
                </c:pt>
                <c:pt idx="6">
                  <c:v>0.45141982182628099</c:v>
                </c:pt>
                <c:pt idx="7">
                  <c:v>0.46644690369672698</c:v>
                </c:pt>
                <c:pt idx="8">
                  <c:v>0.48234139960758698</c:v>
                </c:pt>
                <c:pt idx="9">
                  <c:v>0.470870176018511</c:v>
                </c:pt>
                <c:pt idx="10">
                  <c:v>0.49536227987632703</c:v>
                </c:pt>
                <c:pt idx="11">
                  <c:v>0.55821804461507896</c:v>
                </c:pt>
                <c:pt idx="12">
                  <c:v>0.54516694033935398</c:v>
                </c:pt>
                <c:pt idx="13">
                  <c:v>0.56843548817187906</c:v>
                </c:pt>
                <c:pt idx="14">
                  <c:v>0.56884442734384999</c:v>
                </c:pt>
                <c:pt idx="15">
                  <c:v>0.55237560192616397</c:v>
                </c:pt>
                <c:pt idx="16">
                  <c:v>0.55401987862390301</c:v>
                </c:pt>
                <c:pt idx="17">
                  <c:v>0.55265704044303998</c:v>
                </c:pt>
                <c:pt idx="18">
                  <c:v>0.55170518055523898</c:v>
                </c:pt>
                <c:pt idx="19">
                  <c:v>0.55269710987529497</c:v>
                </c:pt>
                <c:pt idx="20">
                  <c:v>0.54654461942257204</c:v>
                </c:pt>
                <c:pt idx="21">
                  <c:v>0.52665414620051998</c:v>
                </c:pt>
                <c:pt idx="22">
                  <c:v>0.50709764287649495</c:v>
                </c:pt>
                <c:pt idx="23">
                  <c:v>0.47266363318165899</c:v>
                </c:pt>
                <c:pt idx="24">
                  <c:v>0.48847466089706199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8E-EC4E-AFB5-679CCA8D01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2778248"/>
        <c:axId val="2142782424"/>
      </c:lineChart>
      <c:catAx>
        <c:axId val="2142778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427824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42782424"/>
        <c:scaling>
          <c:orientation val="minMax"/>
          <c:max val="0.6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 of total exports</a:t>
                </a:r>
              </a:p>
            </c:rich>
          </c:tx>
          <c:layout>
            <c:manualLayout>
              <c:xMode val="edge"/>
              <c:yMode val="edge"/>
              <c:x val="1.3333333333333299E-2"/>
              <c:y val="0.392156812372352"/>
            </c:manualLayout>
          </c:layout>
          <c:overlay val="0"/>
          <c:spPr>
            <a:noFill/>
            <a:ln w="25400">
              <a:noFill/>
            </a:ln>
          </c:spPr>
        </c:title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42778248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0.69678</cdr:x>
      <cdr:y>0.19841</cdr:y>
    </cdr:from>
    <cdr:to>
      <cdr:x>0.83828</cdr:x>
      <cdr:y>0.25616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75452" y="1301525"/>
          <a:ext cx="1216502" cy="33135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Exports</a:t>
          </a:r>
        </a:p>
      </cdr:txBody>
    </cdr:sp>
  </cdr:relSizeAnchor>
  <cdr:relSizeAnchor xmlns:cdr="http://schemas.openxmlformats.org/drawingml/2006/chartDrawing">
    <cdr:from>
      <cdr:x>0.69094</cdr:x>
      <cdr:y>0.62962</cdr:y>
    </cdr:from>
    <cdr:to>
      <cdr:x>0.80469</cdr:x>
      <cdr:y>0.69687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25379" y="3763816"/>
          <a:ext cx="976205" cy="38390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Imports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0.45344</cdr:x>
      <cdr:y>0.35642</cdr:y>
    </cdr:from>
    <cdr:to>
      <cdr:x>0.86094</cdr:x>
      <cdr:y>0.40892</cdr:y>
    </cdr:to>
    <cdr:sp macro="" textlink="">
      <cdr:nvSpPr>
        <cdr:cNvPr id="8089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44785" y="2196319"/>
          <a:ext cx="3455222" cy="3235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Hong Kong, Taiwan, Macau &amp; Tax Havens</a:t>
          </a:r>
        </a:p>
      </cdr:txBody>
    </cdr:sp>
  </cdr:relSizeAnchor>
  <cdr:relSizeAnchor xmlns:cdr="http://schemas.openxmlformats.org/drawingml/2006/chartDrawing">
    <cdr:from>
      <cdr:x>0.50278</cdr:x>
      <cdr:y>0.72878</cdr:y>
    </cdr:from>
    <cdr:to>
      <cdr:x>0.86403</cdr:x>
      <cdr:y>0.78203</cdr:y>
    </cdr:to>
    <cdr:sp macro="" textlink="">
      <cdr:nvSpPr>
        <cdr:cNvPr id="808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63122" y="4490898"/>
          <a:ext cx="3063064" cy="32813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Industrialized Triad: US, EU, Japan</a:t>
          </a:r>
        </a:p>
      </cdr:txBody>
    </cdr:sp>
  </cdr:relSizeAnchor>
  <cdr:relSizeAnchor xmlns:cdr="http://schemas.openxmlformats.org/drawingml/2006/chartDrawing">
    <cdr:from>
      <cdr:x>0.5204</cdr:x>
      <cdr:y>0.82771</cdr:y>
    </cdr:from>
    <cdr:to>
      <cdr:x>0.85165</cdr:x>
      <cdr:y>0.88571</cdr:y>
    </cdr:to>
    <cdr:sp macro="" textlink="">
      <cdr:nvSpPr>
        <cdr:cNvPr id="80899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12474" y="5100513"/>
          <a:ext cx="2808693" cy="35740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Other East Asia: Korea, ASEAN-5</a:t>
          </a:r>
        </a:p>
      </cdr:txBody>
    </cdr:sp>
  </cdr:relSizeAnchor>
  <cdr:relSizeAnchor xmlns:cdr="http://schemas.openxmlformats.org/drawingml/2006/chartDrawing">
    <cdr:from>
      <cdr:x>0.8795</cdr:x>
      <cdr:y>0.89075</cdr:y>
    </cdr:from>
    <cdr:to>
      <cdr:x>0.9585</cdr:x>
      <cdr:y>0.93625</cdr:y>
    </cdr:to>
    <cdr:sp macro="" textlink="">
      <cdr:nvSpPr>
        <cdr:cNvPr id="80900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539514" y="5192449"/>
          <a:ext cx="677227" cy="26523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Other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0.3308</cdr:x>
      <cdr:y>0.30019</cdr:y>
    </cdr:from>
    <cdr:to>
      <cdr:x>0.52332</cdr:x>
      <cdr:y>0.3452</cdr:y>
    </cdr:to>
    <cdr:sp macro="" textlink="">
      <cdr:nvSpPr>
        <cdr:cNvPr id="3584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64667" y="1892866"/>
          <a:ext cx="1643655" cy="25263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Equity Joint Venture</a:t>
          </a:r>
        </a:p>
      </cdr:txBody>
    </cdr:sp>
  </cdr:relSizeAnchor>
  <cdr:relSizeAnchor xmlns:cdr="http://schemas.openxmlformats.org/drawingml/2006/chartDrawing">
    <cdr:from>
      <cdr:x>0.48281</cdr:x>
      <cdr:y>0.78854</cdr:y>
    </cdr:from>
    <cdr:to>
      <cdr:x>0.76231</cdr:x>
      <cdr:y>0.83229</cdr:y>
    </cdr:to>
    <cdr:sp macro="" textlink="">
      <cdr:nvSpPr>
        <cdr:cNvPr id="3584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138930" y="4606814"/>
          <a:ext cx="2387441" cy="25357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Joint Development Projects</a:t>
          </a:r>
        </a:p>
      </cdr:txBody>
    </cdr:sp>
  </cdr:relSizeAnchor>
  <cdr:relSizeAnchor xmlns:cdr="http://schemas.openxmlformats.org/drawingml/2006/chartDrawing">
    <cdr:from>
      <cdr:x>0.70393</cdr:x>
      <cdr:y>0.15999</cdr:y>
    </cdr:from>
    <cdr:to>
      <cdr:x>0.92107</cdr:x>
      <cdr:y>0.20476</cdr:y>
    </cdr:to>
    <cdr:sp macro="" textlink="">
      <cdr:nvSpPr>
        <cdr:cNvPr id="3584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51851" y="1107865"/>
          <a:ext cx="1852815" cy="25263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Wholly Foreign Owned</a:t>
          </a:r>
        </a:p>
      </cdr:txBody>
    </cdr:sp>
  </cdr:relSizeAnchor>
  <cdr:relSizeAnchor xmlns:cdr="http://schemas.openxmlformats.org/drawingml/2006/chartDrawing">
    <cdr:from>
      <cdr:x>0.76675</cdr:x>
      <cdr:y>0.72195</cdr:y>
    </cdr:from>
    <cdr:to>
      <cdr:x>0.90901</cdr:x>
      <cdr:y>0.76722</cdr:y>
    </cdr:to>
    <cdr:sp macro="" textlink="">
      <cdr:nvSpPr>
        <cdr:cNvPr id="35844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586740" y="4248919"/>
          <a:ext cx="1214370" cy="25263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Contractual JV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0.69678</cdr:x>
      <cdr:y>0.19841</cdr:y>
    </cdr:from>
    <cdr:to>
      <cdr:x>0.83828</cdr:x>
      <cdr:y>0.25616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75452" y="1301525"/>
          <a:ext cx="1216502" cy="33135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Exports</a:t>
          </a:r>
        </a:p>
      </cdr:txBody>
    </cdr:sp>
  </cdr:relSizeAnchor>
  <cdr:relSizeAnchor xmlns:cdr="http://schemas.openxmlformats.org/drawingml/2006/chartDrawing">
    <cdr:from>
      <cdr:x>0.69094</cdr:x>
      <cdr:y>0.62962</cdr:y>
    </cdr:from>
    <cdr:to>
      <cdr:x>0.80469</cdr:x>
      <cdr:y>0.69687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25379" y="3763816"/>
          <a:ext cx="976205" cy="38390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Imports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0.15725</cdr:x>
      <cdr:y>0.24575</cdr:y>
    </cdr:from>
    <cdr:to>
      <cdr:x>0.41375</cdr:x>
      <cdr:y>0.295</cdr:y>
    </cdr:to>
    <cdr:sp macro="" textlink="">
      <cdr:nvSpPr>
        <cdr:cNvPr id="204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48026" y="1490843"/>
          <a:ext cx="2205275" cy="28272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Export-processing regime</a:t>
          </a:r>
        </a:p>
      </cdr:txBody>
    </cdr:sp>
  </cdr:relSizeAnchor>
  <cdr:relSizeAnchor xmlns:cdr="http://schemas.openxmlformats.org/drawingml/2006/chartDrawing">
    <cdr:from>
      <cdr:x>0.39131</cdr:x>
      <cdr:y>0.61983</cdr:y>
    </cdr:from>
    <cdr:to>
      <cdr:x>0.78256</cdr:x>
      <cdr:y>0.70708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96822" y="3678919"/>
          <a:ext cx="3329826" cy="47732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0">
          <a:solidFill>
            <a:srgbClr val="000000"/>
          </a:solidFill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strike="noStrike">
              <a:solidFill>
                <a:srgbClr val="000000"/>
              </a:solidFill>
              <a:latin typeface="Arial"/>
              <a:ea typeface="Arial"/>
              <a:cs typeface="Arial"/>
            </a:rPr>
            <a:t>Produced by foreign-invested enterprises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2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9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94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31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3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2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7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3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39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chart" Target="../charts/chart4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133" y="110427"/>
            <a:ext cx="7070103" cy="72260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C844D1-FF06-304A-BA04-B0B27B3C6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7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386"/>
    </mc:Choice>
    <mc:Fallback>
      <p:transition spd="slow" advTm="12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0" y="0"/>
            <a:ext cx="4749800" cy="3543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43300"/>
            <a:ext cx="4536571" cy="33147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CABD23-F7A1-FD4C-BD4B-E3469DA4D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6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62"/>
    </mc:Choice>
    <mc:Fallback>
      <p:transition spd="slow" advTm="80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45000" cy="3340100"/>
          </a:xfrm>
          <a:prstGeom prst="rect">
            <a:avLst/>
          </a:prstGeom>
        </p:spPr>
      </p:pic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7980755"/>
              </p:ext>
            </p:extLst>
          </p:nvPr>
        </p:nvGraphicFramePr>
        <p:xfrm>
          <a:off x="3064488" y="3340099"/>
          <a:ext cx="6079512" cy="3509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A0FBC0-9FB8-9D4A-8A01-6C4ADFAC9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6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51"/>
    </mc:Choice>
    <mc:Fallback>
      <p:transition spd="slow" advTm="39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20" y="95729"/>
            <a:ext cx="3892648" cy="283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154" y="2926746"/>
            <a:ext cx="5080000" cy="3810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7892DE-2499-464A-A09D-C76CF9E73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65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35"/>
    </mc:Choice>
    <mc:Fallback>
      <p:transition spd="slow" advTm="7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0"/>
            <a:ext cx="729574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730FBE-73AC-9147-8203-DFF46E512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989"/>
    </mc:Choice>
    <mc:Fallback>
      <p:transition spd="slow" advTm="155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600" y="0"/>
            <a:ext cx="665157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8671AB-733C-544A-9198-B3638BA02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4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02"/>
    </mc:Choice>
    <mc:Fallback>
      <p:transition spd="slow" advTm="111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455" y="81406"/>
            <a:ext cx="4704801" cy="3070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507" y="3360000"/>
            <a:ext cx="4974749" cy="3063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8932" y="0"/>
            <a:ext cx="4463387" cy="273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33" y="2971838"/>
            <a:ext cx="3824178" cy="287161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DA8F5A-7FDA-8142-B432-B60E48E14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3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524000"/>
            <a:ext cx="5715000" cy="381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5A15E5-09D1-184F-82F2-6121F0C41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38"/>
    </mc:Choice>
    <mc:Fallback>
      <p:transition spd="slow" advTm="5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350" y="160188"/>
            <a:ext cx="2307746" cy="17538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38" y="0"/>
            <a:ext cx="4121705" cy="3993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113" y="3162589"/>
            <a:ext cx="4470167" cy="3352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120" y="4235593"/>
            <a:ext cx="2540000" cy="2349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27B427-6DCC-8042-8218-F20DC2ADE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9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76"/>
    </mc:Choice>
    <mc:Fallback>
      <p:transition spd="slow" advTm="3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571500"/>
            <a:ext cx="5702300" cy="5715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FA678E-2BB7-9041-AE15-E40F5D5C2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0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94"/>
    </mc:Choice>
    <mc:Fallback>
      <p:transition spd="slow" advTm="4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974" y="285270"/>
            <a:ext cx="4663955" cy="6211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429" y="0"/>
            <a:ext cx="4898571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4A01C9-61DE-044D-A76E-BEDD73291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8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209"/>
    </mc:Choice>
    <mc:Fallback>
      <p:transition spd="slow" advTm="557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485" y="0"/>
            <a:ext cx="5080000" cy="66929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E39A84-15F9-C244-96A1-370C0F11C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1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95"/>
    </mc:Choice>
    <mc:Fallback>
      <p:transition spd="slow" advTm="39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843" y="147529"/>
            <a:ext cx="6637816" cy="64318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E44C4F-7EDF-2F40-8CD0-E01C2CFAD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4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02"/>
    </mc:Choice>
    <mc:Fallback>
      <p:transition spd="slow" advTm="113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0900"/>
            <a:ext cx="9144000" cy="514593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B7EFB8-D8AB-8443-A749-314FA9923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8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82"/>
    </mc:Choice>
    <mc:Fallback>
      <p:transition spd="slow" advTm="8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285750" y="51435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75B5B4-43AF-C444-8F2C-EE3033BA2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1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53"/>
    </mc:Choice>
    <mc:Fallback>
      <p:transition spd="slow" advTm="41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>
            <a:graphicFrameLocks noGrp="1"/>
          </p:cNvGraphicFramePr>
          <p:nvPr/>
        </p:nvGraphicFramePr>
        <p:xfrm>
          <a:off x="285750" y="51435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66DA6E-0605-C146-9E82-685C1D27C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3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03"/>
    </mc:Choice>
    <mc:Fallback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285750" y="51435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5A280F-980E-8740-816E-9809DB463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1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99"/>
    </mc:Choice>
    <mc:Fallback>
      <p:transition spd="slow" advTm="95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9" y="625755"/>
            <a:ext cx="9561444" cy="538333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EEF8BB-82FF-3241-B50D-76C3B08A6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1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84"/>
    </mc:Choice>
    <mc:Fallback>
      <p:transition spd="slow" advTm="10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749300"/>
            <a:ext cx="7366000" cy="5359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C7671A-EA07-C44D-888F-8602DD799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4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68"/>
    </mc:Choice>
    <mc:Fallback>
      <p:transition spd="slow" advTm="9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78" y="418809"/>
            <a:ext cx="8460998" cy="54338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7F8BE7-0AD7-E148-B209-BBF512C66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1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36"/>
    </mc:Choice>
    <mc:Fallback>
      <p:transition spd="slow" advTm="101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>
            <a:graphicFrameLocks noGrp="1"/>
          </p:cNvGraphicFramePr>
          <p:nvPr/>
        </p:nvGraphicFramePr>
        <p:xfrm>
          <a:off x="285750" y="51435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74D167-F08C-D94A-8EE0-16DCE9876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9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792"/>
    </mc:Choice>
    <mc:Fallback>
      <p:transition spd="slow" advTm="26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hart 5"/>
          <p:cNvGraphicFramePr>
            <a:graphicFrameLocks noGrp="1"/>
          </p:cNvGraphicFramePr>
          <p:nvPr/>
        </p:nvGraphicFramePr>
        <p:xfrm>
          <a:off x="284113" y="515855"/>
          <a:ext cx="8575773" cy="5826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D4AE61-B08F-7845-850B-E55162607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8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26"/>
    </mc:Choice>
    <mc:Fallback>
      <p:transition spd="slow" advTm="7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304" y="290311"/>
            <a:ext cx="5702464" cy="63853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2FE070-01F0-514B-B804-F02940632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1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38"/>
    </mc:Choice>
    <mc:Fallback>
      <p:transition spd="slow" advTm="108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506984"/>
              </p:ext>
            </p:extLst>
          </p:nvPr>
        </p:nvGraphicFramePr>
        <p:xfrm>
          <a:off x="457199" y="501757"/>
          <a:ext cx="8479071" cy="6162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151F9E-7472-6640-BAC5-802E234F4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2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61"/>
    </mc:Choice>
    <mc:Fallback>
      <p:transition spd="slow" advTm="5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213" y="2108200"/>
            <a:ext cx="3086100" cy="264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492" y="1981200"/>
            <a:ext cx="2819400" cy="28829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DA9AC3-32BC-A341-BAEE-DAB4CDBB1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6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04"/>
    </mc:Choice>
    <mc:Fallback>
      <p:transition spd="slow" advTm="51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107</Words>
  <Application>Microsoft Macintosh PowerPoint</Application>
  <PresentationFormat>On-screen Show (4:3)</PresentationFormat>
  <Paragraphs>25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Beckley</dc:creator>
  <cp:lastModifiedBy>Beckley, Michael Charles</cp:lastModifiedBy>
  <cp:revision>5</cp:revision>
  <dcterms:created xsi:type="dcterms:W3CDTF">2015-04-02T17:38:34Z</dcterms:created>
  <dcterms:modified xsi:type="dcterms:W3CDTF">2020-04-12T18:51:35Z</dcterms:modified>
</cp:coreProperties>
</file>