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Lst>
  <p:notesMasterIdLst>
    <p:notesMasterId r:id="rId16"/>
  </p:notesMasterIdLst>
  <p:sldIdLst>
    <p:sldId id="256" r:id="rId2"/>
    <p:sldId id="283" r:id="rId3"/>
    <p:sldId id="261" r:id="rId4"/>
    <p:sldId id="277" r:id="rId5"/>
    <p:sldId id="278" r:id="rId6"/>
    <p:sldId id="279" r:id="rId7"/>
    <p:sldId id="280" r:id="rId8"/>
    <p:sldId id="281" r:id="rId9"/>
    <p:sldId id="282" r:id="rId10"/>
    <p:sldId id="284" r:id="rId11"/>
    <p:sldId id="285" r:id="rId12"/>
    <p:sldId id="286" r:id="rId13"/>
    <p:sldId id="276" r:id="rId14"/>
    <p:sldId id="275" r:id="rId15"/>
  </p:sldIdLst>
  <p:sldSz cx="9144000" cy="5143500" type="screen16x9"/>
  <p:notesSz cx="6858000" cy="9144000"/>
  <p:embeddedFontLst>
    <p:embeddedFont>
      <p:font typeface="Barlow Condensed" pitchFamily="2" charset="77"/>
      <p:regular r:id="rId17"/>
      <p:bold r:id="rId18"/>
      <p:italic r:id="rId19"/>
      <p:boldItalic r:id="rId20"/>
    </p:embeddedFont>
    <p:embeddedFont>
      <p:font typeface="Calibri" panose="020F0502020204030204" pitchFamily="34" charset="0"/>
      <p:regular r:id="rId21"/>
      <p:bold r:id="rId22"/>
      <p:italic r:id="rId23"/>
      <p:boldItalic r:id="rId24"/>
    </p:embeddedFont>
    <p:embeddedFont>
      <p:font typeface="Gochi Hand" pitchFamily="2" charset="77"/>
      <p:regular r:id="rId25"/>
    </p:embeddedFont>
    <p:embeddedFont>
      <p:font typeface="Montserrat Alternates" pitchFamily="2" charset="77"/>
      <p:regular r:id="rId26"/>
      <p:bold r:id="rId27"/>
      <p:italic r:id="rId28"/>
      <p:boldItalic r:id="rId29"/>
    </p:embeddedFont>
    <p:embeddedFont>
      <p:font typeface="OpenDyslexic 3" pitchFamily="2" charset="77"/>
      <p:regular r:id="rId30"/>
    </p:embeddedFont>
    <p:embeddedFont>
      <p:font typeface="OpenDyslexic3" pitchFamily="2" charset="77"/>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94" autoAdjust="0"/>
  </p:normalViewPr>
  <p:slideViewPr>
    <p:cSldViewPr snapToGrid="0">
      <p:cViewPr varScale="1">
        <p:scale>
          <a:sx n="161" d="100"/>
          <a:sy n="161" d="100"/>
        </p:scale>
        <p:origin x="784" y="20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g65a5c374d8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8" name="Google Shape;1648;g65a5c374d8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g65a5c374d8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8" name="Google Shape;1648;g65a5c374d8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8706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g65a5c374d8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8" name="Google Shape;1648;g65a5c374d8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7181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g65a5c374d8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8" name="Google Shape;1648;g65a5c374d8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9156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g65a5c374d8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8" name="Google Shape;1648;g65a5c374d8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2084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g65a5c374d8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8" name="Google Shape;1648;g65a5c374d8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5511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1"/>
        <p:cNvGrpSpPr/>
        <p:nvPr/>
      </p:nvGrpSpPr>
      <p:grpSpPr>
        <a:xfrm>
          <a:off x="0" y="0"/>
          <a:ext cx="0" cy="0"/>
          <a:chOff x="0" y="0"/>
          <a:chExt cx="0" cy="0"/>
        </a:xfrm>
      </p:grpSpPr>
      <p:sp>
        <p:nvSpPr>
          <p:cNvPr id="4262" name="Google Shape;4262;g6eea40da3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3" name="Google Shape;4263;g6eea40da3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p:nvPr/>
        </p:nvSpPr>
        <p:spPr>
          <a:xfrm>
            <a:off x="79567" y="235942"/>
            <a:ext cx="8992200" cy="4845600"/>
          </a:xfrm>
          <a:prstGeom prst="rect">
            <a:avLst/>
          </a:prstGeom>
          <a:solidFill>
            <a:srgbClr val="FFFFFF"/>
          </a:solidFill>
          <a:ln w="12700" cap="flat" cmpd="sng">
            <a:solidFill>
              <a:srgbClr val="FFFFF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2" name="Google Shape;12;p2"/>
          <p:cNvSpPr/>
          <p:nvPr/>
        </p:nvSpPr>
        <p:spPr>
          <a:xfrm>
            <a:off x="50432" y="197778"/>
            <a:ext cx="8992200" cy="4845600"/>
          </a:xfrm>
          <a:prstGeom prst="rect">
            <a:avLst/>
          </a:prstGeom>
          <a:solidFill>
            <a:srgbClr val="FFFFFF"/>
          </a:solidFill>
          <a:ln w="12700" cap="flat" cmpd="sng">
            <a:solidFill>
              <a:srgbClr val="FFFFF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3" name="Google Shape;13;p2"/>
          <p:cNvSpPr/>
          <p:nvPr/>
        </p:nvSpPr>
        <p:spPr>
          <a:xfrm>
            <a:off x="16813" y="155127"/>
            <a:ext cx="8992200" cy="4845600"/>
          </a:xfrm>
          <a:prstGeom prst="rect">
            <a:avLst/>
          </a:prstGeom>
          <a:solidFill>
            <a:srgbClr val="FFFFFF"/>
          </a:solidFill>
          <a:ln w="12700" cap="flat" cmpd="sng">
            <a:solidFill>
              <a:srgbClr val="FFFFF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14" name="Google Shape;14;p2"/>
          <p:cNvGrpSpPr/>
          <p:nvPr/>
        </p:nvGrpSpPr>
        <p:grpSpPr>
          <a:xfrm>
            <a:off x="38243" y="34022"/>
            <a:ext cx="8960418" cy="391221"/>
            <a:chOff x="0" y="52440"/>
            <a:chExt cx="11948817" cy="520725"/>
          </a:xfrm>
        </p:grpSpPr>
        <p:pic>
          <p:nvPicPr>
            <p:cNvPr id="15" name="Google Shape;15;p2" descr="Imagen que contiene tabla, calle, blanco, parada&#10;&#10;Descripción generada automáticamente"/>
            <p:cNvPicPr preferRelativeResize="0"/>
            <p:nvPr/>
          </p:nvPicPr>
          <p:blipFill rotWithShape="1">
            <a:blip r:embed="rId2">
              <a:alphaModFix/>
            </a:blip>
            <a:srcRect r="40273" b="-9433"/>
            <a:stretch/>
          </p:blipFill>
          <p:spPr>
            <a:xfrm>
              <a:off x="0" y="58745"/>
              <a:ext cx="2119312" cy="498468"/>
            </a:xfrm>
            <a:prstGeom prst="rect">
              <a:avLst/>
            </a:prstGeom>
            <a:noFill/>
            <a:ln>
              <a:noFill/>
            </a:ln>
          </p:spPr>
        </p:pic>
        <p:pic>
          <p:nvPicPr>
            <p:cNvPr id="16" name="Google Shape;16;p2" descr="Imagen que contiene tabla, calle, blanco, parada&#10;&#10;Descripción generada automáticamente"/>
            <p:cNvPicPr preferRelativeResize="0"/>
            <p:nvPr/>
          </p:nvPicPr>
          <p:blipFill rotWithShape="1">
            <a:blip r:embed="rId2">
              <a:alphaModFix/>
            </a:blip>
            <a:srcRect l="42144" r="40273" b="7390"/>
            <a:stretch/>
          </p:blipFill>
          <p:spPr>
            <a:xfrm>
              <a:off x="2145652" y="77797"/>
              <a:ext cx="623889" cy="421840"/>
            </a:xfrm>
            <a:prstGeom prst="rect">
              <a:avLst/>
            </a:prstGeom>
            <a:noFill/>
            <a:ln>
              <a:noFill/>
            </a:ln>
          </p:spPr>
        </p:pic>
        <p:pic>
          <p:nvPicPr>
            <p:cNvPr id="17" name="Google Shape;17;p2" descr="Imagen que contiene tabla, calle, blanco, parada&#10;&#10;Descripción generada automáticamente"/>
            <p:cNvPicPr preferRelativeResize="0"/>
            <p:nvPr/>
          </p:nvPicPr>
          <p:blipFill rotWithShape="1">
            <a:blip r:embed="rId2">
              <a:alphaModFix/>
            </a:blip>
            <a:srcRect l="42144" r="40273" b="7390"/>
            <a:stretch/>
          </p:blipFill>
          <p:spPr>
            <a:xfrm>
              <a:off x="2780347" y="79245"/>
              <a:ext cx="623889" cy="421840"/>
            </a:xfrm>
            <a:prstGeom prst="rect">
              <a:avLst/>
            </a:prstGeom>
            <a:noFill/>
            <a:ln>
              <a:noFill/>
            </a:ln>
          </p:spPr>
        </p:pic>
        <p:pic>
          <p:nvPicPr>
            <p:cNvPr id="18" name="Google Shape;18;p2" descr="Imagen que contiene tabla, calle, blanco, parada&#10;&#10;Descripción generada automáticamente"/>
            <p:cNvPicPr preferRelativeResize="0"/>
            <p:nvPr/>
          </p:nvPicPr>
          <p:blipFill rotWithShape="1">
            <a:blip r:embed="rId2">
              <a:alphaModFix/>
            </a:blip>
            <a:srcRect l="42144" r="40273" b="7390"/>
            <a:stretch/>
          </p:blipFill>
          <p:spPr>
            <a:xfrm>
              <a:off x="3415664" y="72940"/>
              <a:ext cx="623889" cy="421840"/>
            </a:xfrm>
            <a:prstGeom prst="rect">
              <a:avLst/>
            </a:prstGeom>
            <a:noFill/>
            <a:ln>
              <a:noFill/>
            </a:ln>
          </p:spPr>
        </p:pic>
        <p:pic>
          <p:nvPicPr>
            <p:cNvPr id="19" name="Google Shape;19;p2" descr="Imagen que contiene tabla, calle, blanco, parada&#10;&#10;Descripción generada automáticamente"/>
            <p:cNvPicPr preferRelativeResize="0"/>
            <p:nvPr/>
          </p:nvPicPr>
          <p:blipFill rotWithShape="1">
            <a:blip r:embed="rId2">
              <a:alphaModFix/>
            </a:blip>
            <a:srcRect l="42144" r="40273" b="7390"/>
            <a:stretch/>
          </p:blipFill>
          <p:spPr>
            <a:xfrm>
              <a:off x="4050359" y="74388"/>
              <a:ext cx="623889" cy="421840"/>
            </a:xfrm>
            <a:prstGeom prst="rect">
              <a:avLst/>
            </a:prstGeom>
            <a:noFill/>
            <a:ln>
              <a:noFill/>
            </a:ln>
          </p:spPr>
        </p:pic>
        <p:pic>
          <p:nvPicPr>
            <p:cNvPr id="20" name="Google Shape;20;p2" descr="Imagen que contiene tabla, calle, blanco, parada&#10;&#10;Descripción generada automáticamente"/>
            <p:cNvPicPr preferRelativeResize="0"/>
            <p:nvPr/>
          </p:nvPicPr>
          <p:blipFill rotWithShape="1">
            <a:blip r:embed="rId2">
              <a:alphaModFix/>
            </a:blip>
            <a:srcRect l="42144" r="40273" b="7390"/>
            <a:stretch/>
          </p:blipFill>
          <p:spPr>
            <a:xfrm>
              <a:off x="4710111" y="72019"/>
              <a:ext cx="623889" cy="421840"/>
            </a:xfrm>
            <a:prstGeom prst="rect">
              <a:avLst/>
            </a:prstGeom>
            <a:noFill/>
            <a:ln>
              <a:noFill/>
            </a:ln>
          </p:spPr>
        </p:pic>
        <p:pic>
          <p:nvPicPr>
            <p:cNvPr id="21" name="Google Shape;21;p2" descr="Imagen que contiene tabla, calle, blanco, parada&#10;&#10;Descripción generada automáticamente"/>
            <p:cNvPicPr preferRelativeResize="0"/>
            <p:nvPr/>
          </p:nvPicPr>
          <p:blipFill rotWithShape="1">
            <a:blip r:embed="rId2">
              <a:alphaModFix/>
            </a:blip>
            <a:srcRect l="42144" r="40273" b="7390"/>
            <a:stretch/>
          </p:blipFill>
          <p:spPr>
            <a:xfrm>
              <a:off x="5344806" y="73467"/>
              <a:ext cx="623889" cy="421840"/>
            </a:xfrm>
            <a:prstGeom prst="rect">
              <a:avLst/>
            </a:prstGeom>
            <a:noFill/>
            <a:ln>
              <a:noFill/>
            </a:ln>
          </p:spPr>
        </p:pic>
        <p:pic>
          <p:nvPicPr>
            <p:cNvPr id="22" name="Google Shape;22;p2" descr="Imagen que contiene tabla, calle, blanco, parada&#10;&#10;Descripción generada automáticamente"/>
            <p:cNvPicPr preferRelativeResize="0"/>
            <p:nvPr/>
          </p:nvPicPr>
          <p:blipFill rotWithShape="1">
            <a:blip r:embed="rId2">
              <a:alphaModFix/>
            </a:blip>
            <a:srcRect l="42144" r="40273" b="7390"/>
            <a:stretch/>
          </p:blipFill>
          <p:spPr>
            <a:xfrm>
              <a:off x="5980123" y="67162"/>
              <a:ext cx="623889" cy="421840"/>
            </a:xfrm>
            <a:prstGeom prst="rect">
              <a:avLst/>
            </a:prstGeom>
            <a:noFill/>
            <a:ln>
              <a:noFill/>
            </a:ln>
          </p:spPr>
        </p:pic>
        <p:pic>
          <p:nvPicPr>
            <p:cNvPr id="23" name="Google Shape;23;p2" descr="Imagen que contiene tabla, calle, blanco, parada&#10;&#10;Descripción generada automáticamente"/>
            <p:cNvPicPr preferRelativeResize="0"/>
            <p:nvPr/>
          </p:nvPicPr>
          <p:blipFill rotWithShape="1">
            <a:blip r:embed="rId2">
              <a:alphaModFix/>
            </a:blip>
            <a:srcRect l="42144" r="40273" b="7390"/>
            <a:stretch/>
          </p:blipFill>
          <p:spPr>
            <a:xfrm>
              <a:off x="6614818" y="68610"/>
              <a:ext cx="623889" cy="421840"/>
            </a:xfrm>
            <a:prstGeom prst="rect">
              <a:avLst/>
            </a:prstGeom>
            <a:noFill/>
            <a:ln>
              <a:noFill/>
            </a:ln>
          </p:spPr>
        </p:pic>
        <p:pic>
          <p:nvPicPr>
            <p:cNvPr id="24" name="Google Shape;24;p2" descr="Imagen que contiene tabla, calle, blanco, parada&#10;&#10;Descripción generada automáticamente"/>
            <p:cNvPicPr preferRelativeResize="0"/>
            <p:nvPr/>
          </p:nvPicPr>
          <p:blipFill rotWithShape="1">
            <a:blip r:embed="rId2">
              <a:alphaModFix/>
            </a:blip>
            <a:srcRect l="42144" r="40273" b="7390"/>
            <a:stretch/>
          </p:blipFill>
          <p:spPr>
            <a:xfrm>
              <a:off x="7265667" y="57297"/>
              <a:ext cx="623889" cy="421840"/>
            </a:xfrm>
            <a:prstGeom prst="rect">
              <a:avLst/>
            </a:prstGeom>
            <a:noFill/>
            <a:ln>
              <a:noFill/>
            </a:ln>
          </p:spPr>
        </p:pic>
        <p:pic>
          <p:nvPicPr>
            <p:cNvPr id="25" name="Google Shape;25;p2" descr="Imagen que contiene tabla, calle, blanco, parada&#10;&#10;Descripción generada automáticamente"/>
            <p:cNvPicPr preferRelativeResize="0"/>
            <p:nvPr/>
          </p:nvPicPr>
          <p:blipFill rotWithShape="1">
            <a:blip r:embed="rId2">
              <a:alphaModFix/>
            </a:blip>
            <a:srcRect l="42144" r="40273" b="7390"/>
            <a:stretch/>
          </p:blipFill>
          <p:spPr>
            <a:xfrm>
              <a:off x="7900362" y="58745"/>
              <a:ext cx="623889" cy="421840"/>
            </a:xfrm>
            <a:prstGeom prst="rect">
              <a:avLst/>
            </a:prstGeom>
            <a:noFill/>
            <a:ln>
              <a:noFill/>
            </a:ln>
          </p:spPr>
        </p:pic>
        <p:pic>
          <p:nvPicPr>
            <p:cNvPr id="26" name="Google Shape;26;p2" descr="Imagen que contiene tabla, calle, blanco, parada&#10;&#10;Descripción generada automáticamente"/>
            <p:cNvPicPr preferRelativeResize="0"/>
            <p:nvPr/>
          </p:nvPicPr>
          <p:blipFill rotWithShape="1">
            <a:blip r:embed="rId2">
              <a:alphaModFix/>
            </a:blip>
            <a:srcRect l="42144" r="40273" b="7390"/>
            <a:stretch/>
          </p:blipFill>
          <p:spPr>
            <a:xfrm>
              <a:off x="8535679" y="52440"/>
              <a:ext cx="623889" cy="421840"/>
            </a:xfrm>
            <a:prstGeom prst="rect">
              <a:avLst/>
            </a:prstGeom>
            <a:noFill/>
            <a:ln>
              <a:noFill/>
            </a:ln>
          </p:spPr>
        </p:pic>
        <p:pic>
          <p:nvPicPr>
            <p:cNvPr id="27" name="Google Shape;27;p2" descr="Imagen que contiene tabla, calle, blanco, parada&#10;&#10;Descripción generada automáticamente"/>
            <p:cNvPicPr preferRelativeResize="0"/>
            <p:nvPr/>
          </p:nvPicPr>
          <p:blipFill rotWithShape="1">
            <a:blip r:embed="rId2">
              <a:alphaModFix/>
            </a:blip>
            <a:srcRect l="42144" r="40273" b="7390"/>
            <a:stretch/>
          </p:blipFill>
          <p:spPr>
            <a:xfrm>
              <a:off x="9170374" y="53888"/>
              <a:ext cx="623889" cy="421840"/>
            </a:xfrm>
            <a:prstGeom prst="rect">
              <a:avLst/>
            </a:prstGeom>
            <a:noFill/>
            <a:ln>
              <a:noFill/>
            </a:ln>
          </p:spPr>
        </p:pic>
        <p:pic>
          <p:nvPicPr>
            <p:cNvPr id="28" name="Google Shape;28;p2" descr="Imagen que contiene tabla, calle, blanco, parada&#10;&#10;Descripción generada automáticamente"/>
            <p:cNvPicPr preferRelativeResize="0"/>
            <p:nvPr/>
          </p:nvPicPr>
          <p:blipFill rotWithShape="1">
            <a:blip r:embed="rId2">
              <a:alphaModFix/>
            </a:blip>
            <a:srcRect r="40273" b="-9433"/>
            <a:stretch/>
          </p:blipFill>
          <p:spPr>
            <a:xfrm flipH="1">
              <a:off x="9829505" y="74697"/>
              <a:ext cx="2119312" cy="498468"/>
            </a:xfrm>
            <a:prstGeom prst="rect">
              <a:avLst/>
            </a:prstGeom>
            <a:noFill/>
            <a:ln>
              <a:noFill/>
            </a:ln>
          </p:spPr>
        </p:pic>
      </p:grpSp>
      <p:sp>
        <p:nvSpPr>
          <p:cNvPr id="29" name="Google Shape;29;p2"/>
          <p:cNvSpPr txBox="1">
            <a:spLocks noGrp="1"/>
          </p:cNvSpPr>
          <p:nvPr>
            <p:ph type="sldNum" idx="12"/>
          </p:nvPr>
        </p:nvSpPr>
        <p:spPr>
          <a:xfrm>
            <a:off x="8396258" y="45870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
        <p:nvSpPr>
          <p:cNvPr id="31" name="Google Shape;31;p2"/>
          <p:cNvSpPr txBox="1">
            <a:spLocks noGrp="1"/>
          </p:cNvSpPr>
          <p:nvPr>
            <p:ph type="ctrTitle"/>
          </p:nvPr>
        </p:nvSpPr>
        <p:spPr>
          <a:xfrm>
            <a:off x="2120625" y="1367225"/>
            <a:ext cx="4856100" cy="2536800"/>
          </a:xfrm>
          <a:prstGeom prst="rect">
            <a:avLst/>
          </a:prstGeom>
          <a:solidFill>
            <a:srgbClr val="FFFFFF"/>
          </a:solidFill>
        </p:spPr>
        <p:txBody>
          <a:bodyPr spcFirstLastPara="1" wrap="square" lIns="91425" tIns="91425" rIns="91425" bIns="91425" anchor="ctr"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2" name="Google Shape;32;p2"/>
          <p:cNvSpPr txBox="1"/>
          <p:nvPr/>
        </p:nvSpPr>
        <p:spPr>
          <a:xfrm rot="5400000">
            <a:off x="-990625" y="3998625"/>
            <a:ext cx="21153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800">
                <a:latin typeface="Barlow Condensed"/>
                <a:ea typeface="Barlow Condensed"/>
                <a:cs typeface="Barlow Condensed"/>
                <a:sym typeface="Barlow Condensed"/>
              </a:rPr>
              <a:t>SLIDESMANIA.COM - Jennifer Leban &amp; Omar López</a:t>
            </a:r>
            <a:endParaRPr sz="800">
              <a:latin typeface="Barlow Condensed"/>
              <a:ea typeface="Barlow Condensed"/>
              <a:cs typeface="Barlow Condensed"/>
              <a:sym typeface="Barlow Condensed"/>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p:cSld name="ONE_COLUMN_TEXT_1">
    <p:bg>
      <p:bgPr>
        <a:solidFill>
          <a:srgbClr val="F6B26B"/>
        </a:solidFill>
        <a:effectLst/>
      </p:bgPr>
    </p:bg>
    <p:spTree>
      <p:nvGrpSpPr>
        <p:cNvPr id="1" name="Shape 172"/>
        <p:cNvGrpSpPr/>
        <p:nvPr/>
      </p:nvGrpSpPr>
      <p:grpSpPr>
        <a:xfrm>
          <a:off x="0" y="0"/>
          <a:ext cx="0" cy="0"/>
          <a:chOff x="0" y="0"/>
          <a:chExt cx="0" cy="0"/>
        </a:xfrm>
      </p:grpSpPr>
      <p:sp>
        <p:nvSpPr>
          <p:cNvPr id="173" name="Google Shape;173;p9"/>
          <p:cNvSpPr/>
          <p:nvPr/>
        </p:nvSpPr>
        <p:spPr>
          <a:xfrm>
            <a:off x="79567" y="235942"/>
            <a:ext cx="8992200" cy="4845600"/>
          </a:xfrm>
          <a:prstGeom prst="rect">
            <a:avLst/>
          </a:prstGeom>
          <a:solidFill>
            <a:srgbClr val="FFFFFF"/>
          </a:solidFill>
          <a:ln w="12700" cap="flat" cmpd="sng">
            <a:solidFill>
              <a:srgbClr val="FFFFF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4" name="Google Shape;174;p9"/>
          <p:cNvSpPr/>
          <p:nvPr/>
        </p:nvSpPr>
        <p:spPr>
          <a:xfrm>
            <a:off x="50432" y="197778"/>
            <a:ext cx="8992200" cy="4845600"/>
          </a:xfrm>
          <a:prstGeom prst="rect">
            <a:avLst/>
          </a:prstGeom>
          <a:solidFill>
            <a:srgbClr val="FFFFFF"/>
          </a:solidFill>
          <a:ln w="12700" cap="flat" cmpd="sng">
            <a:solidFill>
              <a:srgbClr val="FFFFF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75" name="Google Shape;175;p9"/>
          <p:cNvSpPr/>
          <p:nvPr/>
        </p:nvSpPr>
        <p:spPr>
          <a:xfrm>
            <a:off x="16813" y="155127"/>
            <a:ext cx="8992200" cy="4845600"/>
          </a:xfrm>
          <a:prstGeom prst="rect">
            <a:avLst/>
          </a:prstGeom>
          <a:blipFill rotWithShape="1">
            <a:blip r:embed="rId2">
              <a:alphaModFix/>
            </a:blip>
            <a:stretch>
              <a:fillRect/>
            </a:stretch>
          </a:blipFill>
          <a:ln w="12700" cap="flat" cmpd="sng">
            <a:solidFill>
              <a:srgbClr val="FFFFF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176" name="Google Shape;176;p9"/>
          <p:cNvGrpSpPr/>
          <p:nvPr/>
        </p:nvGrpSpPr>
        <p:grpSpPr>
          <a:xfrm>
            <a:off x="38243" y="34022"/>
            <a:ext cx="8960418" cy="391221"/>
            <a:chOff x="0" y="52440"/>
            <a:chExt cx="11948817" cy="520725"/>
          </a:xfrm>
        </p:grpSpPr>
        <p:pic>
          <p:nvPicPr>
            <p:cNvPr id="177" name="Google Shape;177;p9" descr="Imagen que contiene tabla, calle, blanco, parada&#10;&#10;Descripción generada automáticamente"/>
            <p:cNvPicPr preferRelativeResize="0"/>
            <p:nvPr/>
          </p:nvPicPr>
          <p:blipFill rotWithShape="1">
            <a:blip r:embed="rId3">
              <a:alphaModFix/>
            </a:blip>
            <a:srcRect r="40273" b="-9433"/>
            <a:stretch/>
          </p:blipFill>
          <p:spPr>
            <a:xfrm>
              <a:off x="0" y="58745"/>
              <a:ext cx="2119312" cy="498468"/>
            </a:xfrm>
            <a:prstGeom prst="rect">
              <a:avLst/>
            </a:prstGeom>
            <a:noFill/>
            <a:ln>
              <a:noFill/>
            </a:ln>
          </p:spPr>
        </p:pic>
        <p:pic>
          <p:nvPicPr>
            <p:cNvPr id="178" name="Google Shape;178;p9" descr="Imagen que contiene tabla, calle, blanco, parada&#10;&#10;Descripción generada automáticamente"/>
            <p:cNvPicPr preferRelativeResize="0"/>
            <p:nvPr/>
          </p:nvPicPr>
          <p:blipFill rotWithShape="1">
            <a:blip r:embed="rId3">
              <a:alphaModFix/>
            </a:blip>
            <a:srcRect l="42144" r="40273" b="7390"/>
            <a:stretch/>
          </p:blipFill>
          <p:spPr>
            <a:xfrm>
              <a:off x="2145652" y="77797"/>
              <a:ext cx="623889" cy="421840"/>
            </a:xfrm>
            <a:prstGeom prst="rect">
              <a:avLst/>
            </a:prstGeom>
            <a:noFill/>
            <a:ln>
              <a:noFill/>
            </a:ln>
          </p:spPr>
        </p:pic>
        <p:pic>
          <p:nvPicPr>
            <p:cNvPr id="179" name="Google Shape;179;p9" descr="Imagen que contiene tabla, calle, blanco, parada&#10;&#10;Descripción generada automáticamente"/>
            <p:cNvPicPr preferRelativeResize="0"/>
            <p:nvPr/>
          </p:nvPicPr>
          <p:blipFill rotWithShape="1">
            <a:blip r:embed="rId3">
              <a:alphaModFix/>
            </a:blip>
            <a:srcRect l="42144" r="40273" b="7390"/>
            <a:stretch/>
          </p:blipFill>
          <p:spPr>
            <a:xfrm>
              <a:off x="2780347" y="79245"/>
              <a:ext cx="623889" cy="421840"/>
            </a:xfrm>
            <a:prstGeom prst="rect">
              <a:avLst/>
            </a:prstGeom>
            <a:noFill/>
            <a:ln>
              <a:noFill/>
            </a:ln>
          </p:spPr>
        </p:pic>
        <p:pic>
          <p:nvPicPr>
            <p:cNvPr id="180" name="Google Shape;180;p9" descr="Imagen que contiene tabla, calle, blanco, parada&#10;&#10;Descripción generada automáticamente"/>
            <p:cNvPicPr preferRelativeResize="0"/>
            <p:nvPr/>
          </p:nvPicPr>
          <p:blipFill rotWithShape="1">
            <a:blip r:embed="rId3">
              <a:alphaModFix/>
            </a:blip>
            <a:srcRect l="42144" r="40273" b="7390"/>
            <a:stretch/>
          </p:blipFill>
          <p:spPr>
            <a:xfrm>
              <a:off x="3415664" y="72940"/>
              <a:ext cx="623889" cy="421840"/>
            </a:xfrm>
            <a:prstGeom prst="rect">
              <a:avLst/>
            </a:prstGeom>
            <a:noFill/>
            <a:ln>
              <a:noFill/>
            </a:ln>
          </p:spPr>
        </p:pic>
        <p:pic>
          <p:nvPicPr>
            <p:cNvPr id="181" name="Google Shape;181;p9" descr="Imagen que contiene tabla, calle, blanco, parada&#10;&#10;Descripción generada automáticamente"/>
            <p:cNvPicPr preferRelativeResize="0"/>
            <p:nvPr/>
          </p:nvPicPr>
          <p:blipFill rotWithShape="1">
            <a:blip r:embed="rId3">
              <a:alphaModFix/>
            </a:blip>
            <a:srcRect l="42144" r="40273" b="7390"/>
            <a:stretch/>
          </p:blipFill>
          <p:spPr>
            <a:xfrm>
              <a:off x="4050359" y="74388"/>
              <a:ext cx="623889" cy="421840"/>
            </a:xfrm>
            <a:prstGeom prst="rect">
              <a:avLst/>
            </a:prstGeom>
            <a:noFill/>
            <a:ln>
              <a:noFill/>
            </a:ln>
          </p:spPr>
        </p:pic>
        <p:pic>
          <p:nvPicPr>
            <p:cNvPr id="182" name="Google Shape;182;p9" descr="Imagen que contiene tabla, calle, blanco, parada&#10;&#10;Descripción generada automáticamente"/>
            <p:cNvPicPr preferRelativeResize="0"/>
            <p:nvPr/>
          </p:nvPicPr>
          <p:blipFill rotWithShape="1">
            <a:blip r:embed="rId3">
              <a:alphaModFix/>
            </a:blip>
            <a:srcRect l="42144" r="40273" b="7390"/>
            <a:stretch/>
          </p:blipFill>
          <p:spPr>
            <a:xfrm>
              <a:off x="4710111" y="72019"/>
              <a:ext cx="623889" cy="421840"/>
            </a:xfrm>
            <a:prstGeom prst="rect">
              <a:avLst/>
            </a:prstGeom>
            <a:noFill/>
            <a:ln>
              <a:noFill/>
            </a:ln>
          </p:spPr>
        </p:pic>
        <p:pic>
          <p:nvPicPr>
            <p:cNvPr id="183" name="Google Shape;183;p9" descr="Imagen que contiene tabla, calle, blanco, parada&#10;&#10;Descripción generada automáticamente"/>
            <p:cNvPicPr preferRelativeResize="0"/>
            <p:nvPr/>
          </p:nvPicPr>
          <p:blipFill rotWithShape="1">
            <a:blip r:embed="rId3">
              <a:alphaModFix/>
            </a:blip>
            <a:srcRect l="42144" r="40273" b="7390"/>
            <a:stretch/>
          </p:blipFill>
          <p:spPr>
            <a:xfrm>
              <a:off x="5344806" y="73467"/>
              <a:ext cx="623889" cy="421840"/>
            </a:xfrm>
            <a:prstGeom prst="rect">
              <a:avLst/>
            </a:prstGeom>
            <a:noFill/>
            <a:ln>
              <a:noFill/>
            </a:ln>
          </p:spPr>
        </p:pic>
        <p:pic>
          <p:nvPicPr>
            <p:cNvPr id="184" name="Google Shape;184;p9" descr="Imagen que contiene tabla, calle, blanco, parada&#10;&#10;Descripción generada automáticamente"/>
            <p:cNvPicPr preferRelativeResize="0"/>
            <p:nvPr/>
          </p:nvPicPr>
          <p:blipFill rotWithShape="1">
            <a:blip r:embed="rId3">
              <a:alphaModFix/>
            </a:blip>
            <a:srcRect l="42144" r="40273" b="7390"/>
            <a:stretch/>
          </p:blipFill>
          <p:spPr>
            <a:xfrm>
              <a:off x="5980123" y="67162"/>
              <a:ext cx="623889" cy="421840"/>
            </a:xfrm>
            <a:prstGeom prst="rect">
              <a:avLst/>
            </a:prstGeom>
            <a:noFill/>
            <a:ln>
              <a:noFill/>
            </a:ln>
          </p:spPr>
        </p:pic>
        <p:pic>
          <p:nvPicPr>
            <p:cNvPr id="185" name="Google Shape;185;p9" descr="Imagen que contiene tabla, calle, blanco, parada&#10;&#10;Descripción generada automáticamente"/>
            <p:cNvPicPr preferRelativeResize="0"/>
            <p:nvPr/>
          </p:nvPicPr>
          <p:blipFill rotWithShape="1">
            <a:blip r:embed="rId3">
              <a:alphaModFix/>
            </a:blip>
            <a:srcRect l="42144" r="40273" b="7390"/>
            <a:stretch/>
          </p:blipFill>
          <p:spPr>
            <a:xfrm>
              <a:off x="6614818" y="68610"/>
              <a:ext cx="623889" cy="421840"/>
            </a:xfrm>
            <a:prstGeom prst="rect">
              <a:avLst/>
            </a:prstGeom>
            <a:noFill/>
            <a:ln>
              <a:noFill/>
            </a:ln>
          </p:spPr>
        </p:pic>
        <p:pic>
          <p:nvPicPr>
            <p:cNvPr id="186" name="Google Shape;186;p9" descr="Imagen que contiene tabla, calle, blanco, parada&#10;&#10;Descripción generada automáticamente"/>
            <p:cNvPicPr preferRelativeResize="0"/>
            <p:nvPr/>
          </p:nvPicPr>
          <p:blipFill rotWithShape="1">
            <a:blip r:embed="rId3">
              <a:alphaModFix/>
            </a:blip>
            <a:srcRect l="42144" r="40273" b="7390"/>
            <a:stretch/>
          </p:blipFill>
          <p:spPr>
            <a:xfrm>
              <a:off x="7265667" y="57297"/>
              <a:ext cx="623889" cy="421840"/>
            </a:xfrm>
            <a:prstGeom prst="rect">
              <a:avLst/>
            </a:prstGeom>
            <a:noFill/>
            <a:ln>
              <a:noFill/>
            </a:ln>
          </p:spPr>
        </p:pic>
        <p:pic>
          <p:nvPicPr>
            <p:cNvPr id="187" name="Google Shape;187;p9" descr="Imagen que contiene tabla, calle, blanco, parada&#10;&#10;Descripción generada automáticamente"/>
            <p:cNvPicPr preferRelativeResize="0"/>
            <p:nvPr/>
          </p:nvPicPr>
          <p:blipFill rotWithShape="1">
            <a:blip r:embed="rId3">
              <a:alphaModFix/>
            </a:blip>
            <a:srcRect l="42144" r="40273" b="7390"/>
            <a:stretch/>
          </p:blipFill>
          <p:spPr>
            <a:xfrm>
              <a:off x="7900362" y="58745"/>
              <a:ext cx="623889" cy="421840"/>
            </a:xfrm>
            <a:prstGeom prst="rect">
              <a:avLst/>
            </a:prstGeom>
            <a:noFill/>
            <a:ln>
              <a:noFill/>
            </a:ln>
          </p:spPr>
        </p:pic>
        <p:pic>
          <p:nvPicPr>
            <p:cNvPr id="188" name="Google Shape;188;p9" descr="Imagen que contiene tabla, calle, blanco, parada&#10;&#10;Descripción generada automáticamente"/>
            <p:cNvPicPr preferRelativeResize="0"/>
            <p:nvPr/>
          </p:nvPicPr>
          <p:blipFill rotWithShape="1">
            <a:blip r:embed="rId3">
              <a:alphaModFix/>
            </a:blip>
            <a:srcRect l="42144" r="40273" b="7390"/>
            <a:stretch/>
          </p:blipFill>
          <p:spPr>
            <a:xfrm>
              <a:off x="8535679" y="52440"/>
              <a:ext cx="623889" cy="421840"/>
            </a:xfrm>
            <a:prstGeom prst="rect">
              <a:avLst/>
            </a:prstGeom>
            <a:noFill/>
            <a:ln>
              <a:noFill/>
            </a:ln>
          </p:spPr>
        </p:pic>
        <p:pic>
          <p:nvPicPr>
            <p:cNvPr id="189" name="Google Shape;189;p9" descr="Imagen que contiene tabla, calle, blanco, parada&#10;&#10;Descripción generada automáticamente"/>
            <p:cNvPicPr preferRelativeResize="0"/>
            <p:nvPr/>
          </p:nvPicPr>
          <p:blipFill rotWithShape="1">
            <a:blip r:embed="rId3">
              <a:alphaModFix/>
            </a:blip>
            <a:srcRect l="42144" r="40273" b="7390"/>
            <a:stretch/>
          </p:blipFill>
          <p:spPr>
            <a:xfrm>
              <a:off x="9170374" y="53888"/>
              <a:ext cx="623889" cy="421840"/>
            </a:xfrm>
            <a:prstGeom prst="rect">
              <a:avLst/>
            </a:prstGeom>
            <a:noFill/>
            <a:ln>
              <a:noFill/>
            </a:ln>
          </p:spPr>
        </p:pic>
        <p:pic>
          <p:nvPicPr>
            <p:cNvPr id="190" name="Google Shape;190;p9" descr="Imagen que contiene tabla, calle, blanco, parada&#10;&#10;Descripción generada automáticamente"/>
            <p:cNvPicPr preferRelativeResize="0"/>
            <p:nvPr/>
          </p:nvPicPr>
          <p:blipFill rotWithShape="1">
            <a:blip r:embed="rId3">
              <a:alphaModFix/>
            </a:blip>
            <a:srcRect r="40273" b="-9433"/>
            <a:stretch/>
          </p:blipFill>
          <p:spPr>
            <a:xfrm flipH="1">
              <a:off x="9829505" y="74697"/>
              <a:ext cx="2119312" cy="498468"/>
            </a:xfrm>
            <a:prstGeom prst="rect">
              <a:avLst/>
            </a:prstGeom>
            <a:noFill/>
            <a:ln>
              <a:noFill/>
            </a:ln>
          </p:spPr>
        </p:pic>
      </p:grpSp>
      <p:sp>
        <p:nvSpPr>
          <p:cNvPr id="191" name="Google Shape;191;p9"/>
          <p:cNvSpPr txBox="1">
            <a:spLocks noGrp="1"/>
          </p:cNvSpPr>
          <p:nvPr>
            <p:ph type="title"/>
          </p:nvPr>
        </p:nvSpPr>
        <p:spPr>
          <a:xfrm>
            <a:off x="1621850" y="555600"/>
            <a:ext cx="5986200" cy="75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92" name="Google Shape;192;p9"/>
          <p:cNvSpPr txBox="1">
            <a:spLocks noGrp="1"/>
          </p:cNvSpPr>
          <p:nvPr>
            <p:ph type="body" idx="1"/>
          </p:nvPr>
        </p:nvSpPr>
        <p:spPr>
          <a:xfrm>
            <a:off x="1621850" y="1389600"/>
            <a:ext cx="5986200" cy="3179400"/>
          </a:xfrm>
          <a:prstGeom prst="rect">
            <a:avLst/>
          </a:prstGeom>
        </p:spPr>
        <p:txBody>
          <a:bodyPr spcFirstLastPara="1" wrap="square" lIns="91425" tIns="91425" rIns="91425" bIns="91425" anchor="ctr" anchorCtr="0">
            <a:noAutofit/>
          </a:bodyPr>
          <a:lstStyle>
            <a:lvl1pPr marL="457200" lvl="0" indent="-342900" algn="ctr" rtl="0">
              <a:spcBef>
                <a:spcPts val="0"/>
              </a:spcBef>
              <a:spcAft>
                <a:spcPts val="0"/>
              </a:spcAft>
              <a:buSzPts val="1800"/>
              <a:buChar char="●"/>
              <a:defRPr/>
            </a:lvl1pPr>
            <a:lvl2pPr marL="914400" lvl="1" indent="-342900" algn="ctr" rtl="0">
              <a:spcBef>
                <a:spcPts val="1600"/>
              </a:spcBef>
              <a:spcAft>
                <a:spcPts val="0"/>
              </a:spcAft>
              <a:buSzPts val="1800"/>
              <a:buChar char="○"/>
              <a:defRPr/>
            </a:lvl2pPr>
            <a:lvl3pPr marL="1371600" lvl="2" indent="-342900" algn="ctr" rtl="0">
              <a:spcBef>
                <a:spcPts val="1600"/>
              </a:spcBef>
              <a:spcAft>
                <a:spcPts val="0"/>
              </a:spcAft>
              <a:buSzPts val="1800"/>
              <a:buChar char="■"/>
              <a:defRPr/>
            </a:lvl3pPr>
            <a:lvl4pPr marL="1828800" lvl="3" indent="-342900" algn="ctr" rtl="0">
              <a:spcBef>
                <a:spcPts val="1600"/>
              </a:spcBef>
              <a:spcAft>
                <a:spcPts val="0"/>
              </a:spcAft>
              <a:buSzPts val="1800"/>
              <a:buChar char="●"/>
              <a:defRPr/>
            </a:lvl4pPr>
            <a:lvl5pPr marL="2286000" lvl="4" indent="-342900" algn="ctr" rtl="0">
              <a:spcBef>
                <a:spcPts val="1600"/>
              </a:spcBef>
              <a:spcAft>
                <a:spcPts val="0"/>
              </a:spcAft>
              <a:buSzPts val="1800"/>
              <a:buChar char="○"/>
              <a:defRPr/>
            </a:lvl5pPr>
            <a:lvl6pPr marL="2743200" lvl="5" indent="-342900" algn="ctr" rtl="0">
              <a:spcBef>
                <a:spcPts val="1600"/>
              </a:spcBef>
              <a:spcAft>
                <a:spcPts val="0"/>
              </a:spcAft>
              <a:buSzPts val="1800"/>
              <a:buChar char="■"/>
              <a:defRPr/>
            </a:lvl6pPr>
            <a:lvl7pPr marL="3200400" lvl="6" indent="-342900" algn="ctr" rtl="0">
              <a:spcBef>
                <a:spcPts val="1600"/>
              </a:spcBef>
              <a:spcAft>
                <a:spcPts val="0"/>
              </a:spcAft>
              <a:buSzPts val="1800"/>
              <a:buChar char="●"/>
              <a:defRPr/>
            </a:lvl7pPr>
            <a:lvl8pPr marL="3657600" lvl="7" indent="-342900" algn="ctr" rtl="0">
              <a:spcBef>
                <a:spcPts val="1600"/>
              </a:spcBef>
              <a:spcAft>
                <a:spcPts val="0"/>
              </a:spcAft>
              <a:buSzPts val="1800"/>
              <a:buChar char="○"/>
              <a:defRPr/>
            </a:lvl8pPr>
            <a:lvl9pPr marL="4114800" lvl="8" indent="-342900" algn="ctr" rtl="0">
              <a:spcBef>
                <a:spcPts val="1600"/>
              </a:spcBef>
              <a:spcAft>
                <a:spcPts val="1600"/>
              </a:spcAft>
              <a:buSzPts val="1800"/>
              <a:buChar char="■"/>
              <a:defRPr/>
            </a:lvl9pPr>
          </a:lstStyle>
          <a:p>
            <a:endParaRPr/>
          </a:p>
        </p:txBody>
      </p:sp>
      <p:sp>
        <p:nvSpPr>
          <p:cNvPr id="193" name="Google Shape;193;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194" name="Google Shape;194;p9"/>
          <p:cNvSpPr txBox="1"/>
          <p:nvPr/>
        </p:nvSpPr>
        <p:spPr>
          <a:xfrm rot="5400000">
            <a:off x="-990625" y="3998625"/>
            <a:ext cx="21153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800">
                <a:latin typeface="Barlow Condensed"/>
                <a:ea typeface="Barlow Condensed"/>
                <a:cs typeface="Barlow Condensed"/>
                <a:sym typeface="Barlow Condensed"/>
              </a:rPr>
              <a:t>SLIDESMANIA.COM - Jennifer Leban &amp; Omar López</a:t>
            </a:r>
            <a:endParaRPr sz="800">
              <a:latin typeface="Barlow Condensed"/>
              <a:ea typeface="Barlow Condensed"/>
              <a:cs typeface="Barlow Condensed"/>
              <a:sym typeface="Barlow Condensed"/>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rgbClr val="E06666"/>
        </a:solidFill>
        <a:effectLst/>
      </p:bgPr>
    </p:bg>
    <p:spTree>
      <p:nvGrpSpPr>
        <p:cNvPr id="1" name="Shape 195"/>
        <p:cNvGrpSpPr/>
        <p:nvPr/>
      </p:nvGrpSpPr>
      <p:grpSpPr>
        <a:xfrm>
          <a:off x="0" y="0"/>
          <a:ext cx="0" cy="0"/>
          <a:chOff x="0" y="0"/>
          <a:chExt cx="0" cy="0"/>
        </a:xfrm>
      </p:grpSpPr>
      <p:sp>
        <p:nvSpPr>
          <p:cNvPr id="196" name="Google Shape;196;p10"/>
          <p:cNvSpPr/>
          <p:nvPr/>
        </p:nvSpPr>
        <p:spPr>
          <a:xfrm>
            <a:off x="79567" y="235942"/>
            <a:ext cx="8992200" cy="4845600"/>
          </a:xfrm>
          <a:prstGeom prst="rect">
            <a:avLst/>
          </a:prstGeom>
          <a:solidFill>
            <a:srgbClr val="FFFFFF"/>
          </a:solidFill>
          <a:ln w="12700" cap="flat" cmpd="sng">
            <a:solidFill>
              <a:srgbClr val="FFFFF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7" name="Google Shape;197;p10"/>
          <p:cNvSpPr/>
          <p:nvPr/>
        </p:nvSpPr>
        <p:spPr>
          <a:xfrm>
            <a:off x="50432" y="197778"/>
            <a:ext cx="8992200" cy="4845600"/>
          </a:xfrm>
          <a:prstGeom prst="rect">
            <a:avLst/>
          </a:prstGeom>
          <a:solidFill>
            <a:srgbClr val="FFFFFF"/>
          </a:solidFill>
          <a:ln w="12700" cap="flat" cmpd="sng">
            <a:solidFill>
              <a:srgbClr val="FFFFF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8" name="Google Shape;198;p10"/>
          <p:cNvSpPr/>
          <p:nvPr/>
        </p:nvSpPr>
        <p:spPr>
          <a:xfrm>
            <a:off x="16813" y="155127"/>
            <a:ext cx="8992200" cy="4845600"/>
          </a:xfrm>
          <a:prstGeom prst="rect">
            <a:avLst/>
          </a:prstGeom>
          <a:solidFill>
            <a:srgbClr val="FFFFFF"/>
          </a:solidFill>
          <a:ln w="12700" cap="flat" cmpd="sng">
            <a:solidFill>
              <a:srgbClr val="FFFFF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nvGrpSpPr>
          <p:cNvPr id="199" name="Google Shape;199;p10"/>
          <p:cNvGrpSpPr/>
          <p:nvPr/>
        </p:nvGrpSpPr>
        <p:grpSpPr>
          <a:xfrm>
            <a:off x="38243" y="34022"/>
            <a:ext cx="8960418" cy="391221"/>
            <a:chOff x="0" y="52440"/>
            <a:chExt cx="11948817" cy="520725"/>
          </a:xfrm>
        </p:grpSpPr>
        <p:pic>
          <p:nvPicPr>
            <p:cNvPr id="200" name="Google Shape;200;p10" descr="Imagen que contiene tabla, calle, blanco, parada&#10;&#10;Descripción generada automáticamente"/>
            <p:cNvPicPr preferRelativeResize="0"/>
            <p:nvPr/>
          </p:nvPicPr>
          <p:blipFill rotWithShape="1">
            <a:blip r:embed="rId2">
              <a:alphaModFix/>
            </a:blip>
            <a:srcRect r="40273" b="-9433"/>
            <a:stretch/>
          </p:blipFill>
          <p:spPr>
            <a:xfrm>
              <a:off x="0" y="58745"/>
              <a:ext cx="2119312" cy="498468"/>
            </a:xfrm>
            <a:prstGeom prst="rect">
              <a:avLst/>
            </a:prstGeom>
            <a:noFill/>
            <a:ln>
              <a:noFill/>
            </a:ln>
          </p:spPr>
        </p:pic>
        <p:pic>
          <p:nvPicPr>
            <p:cNvPr id="201" name="Google Shape;201;p10" descr="Imagen que contiene tabla, calle, blanco, parada&#10;&#10;Descripción generada automáticamente"/>
            <p:cNvPicPr preferRelativeResize="0"/>
            <p:nvPr/>
          </p:nvPicPr>
          <p:blipFill rotWithShape="1">
            <a:blip r:embed="rId2">
              <a:alphaModFix/>
            </a:blip>
            <a:srcRect l="42144" r="40273" b="7390"/>
            <a:stretch/>
          </p:blipFill>
          <p:spPr>
            <a:xfrm>
              <a:off x="2145652" y="77797"/>
              <a:ext cx="623889" cy="421840"/>
            </a:xfrm>
            <a:prstGeom prst="rect">
              <a:avLst/>
            </a:prstGeom>
            <a:noFill/>
            <a:ln>
              <a:noFill/>
            </a:ln>
          </p:spPr>
        </p:pic>
        <p:pic>
          <p:nvPicPr>
            <p:cNvPr id="202" name="Google Shape;202;p10" descr="Imagen que contiene tabla, calle, blanco, parada&#10;&#10;Descripción generada automáticamente"/>
            <p:cNvPicPr preferRelativeResize="0"/>
            <p:nvPr/>
          </p:nvPicPr>
          <p:blipFill rotWithShape="1">
            <a:blip r:embed="rId2">
              <a:alphaModFix/>
            </a:blip>
            <a:srcRect l="42144" r="40273" b="7390"/>
            <a:stretch/>
          </p:blipFill>
          <p:spPr>
            <a:xfrm>
              <a:off x="2780347" y="79245"/>
              <a:ext cx="623889" cy="421840"/>
            </a:xfrm>
            <a:prstGeom prst="rect">
              <a:avLst/>
            </a:prstGeom>
            <a:noFill/>
            <a:ln>
              <a:noFill/>
            </a:ln>
          </p:spPr>
        </p:pic>
        <p:pic>
          <p:nvPicPr>
            <p:cNvPr id="203" name="Google Shape;203;p10" descr="Imagen que contiene tabla, calle, blanco, parada&#10;&#10;Descripción generada automáticamente"/>
            <p:cNvPicPr preferRelativeResize="0"/>
            <p:nvPr/>
          </p:nvPicPr>
          <p:blipFill rotWithShape="1">
            <a:blip r:embed="rId2">
              <a:alphaModFix/>
            </a:blip>
            <a:srcRect l="42144" r="40273" b="7390"/>
            <a:stretch/>
          </p:blipFill>
          <p:spPr>
            <a:xfrm>
              <a:off x="3415664" y="72940"/>
              <a:ext cx="623889" cy="421840"/>
            </a:xfrm>
            <a:prstGeom prst="rect">
              <a:avLst/>
            </a:prstGeom>
            <a:noFill/>
            <a:ln>
              <a:noFill/>
            </a:ln>
          </p:spPr>
        </p:pic>
        <p:pic>
          <p:nvPicPr>
            <p:cNvPr id="204" name="Google Shape;204;p10" descr="Imagen que contiene tabla, calle, blanco, parada&#10;&#10;Descripción generada automáticamente"/>
            <p:cNvPicPr preferRelativeResize="0"/>
            <p:nvPr/>
          </p:nvPicPr>
          <p:blipFill rotWithShape="1">
            <a:blip r:embed="rId2">
              <a:alphaModFix/>
            </a:blip>
            <a:srcRect l="42144" r="40273" b="7390"/>
            <a:stretch/>
          </p:blipFill>
          <p:spPr>
            <a:xfrm>
              <a:off x="4050359" y="74388"/>
              <a:ext cx="623889" cy="421840"/>
            </a:xfrm>
            <a:prstGeom prst="rect">
              <a:avLst/>
            </a:prstGeom>
            <a:noFill/>
            <a:ln>
              <a:noFill/>
            </a:ln>
          </p:spPr>
        </p:pic>
        <p:pic>
          <p:nvPicPr>
            <p:cNvPr id="205" name="Google Shape;205;p10" descr="Imagen que contiene tabla, calle, blanco, parada&#10;&#10;Descripción generada automáticamente"/>
            <p:cNvPicPr preferRelativeResize="0"/>
            <p:nvPr/>
          </p:nvPicPr>
          <p:blipFill rotWithShape="1">
            <a:blip r:embed="rId2">
              <a:alphaModFix/>
            </a:blip>
            <a:srcRect l="42144" r="40273" b="7390"/>
            <a:stretch/>
          </p:blipFill>
          <p:spPr>
            <a:xfrm>
              <a:off x="4710111" y="72019"/>
              <a:ext cx="623889" cy="421840"/>
            </a:xfrm>
            <a:prstGeom prst="rect">
              <a:avLst/>
            </a:prstGeom>
            <a:noFill/>
            <a:ln>
              <a:noFill/>
            </a:ln>
          </p:spPr>
        </p:pic>
        <p:pic>
          <p:nvPicPr>
            <p:cNvPr id="206" name="Google Shape;206;p10" descr="Imagen que contiene tabla, calle, blanco, parada&#10;&#10;Descripción generada automáticamente"/>
            <p:cNvPicPr preferRelativeResize="0"/>
            <p:nvPr/>
          </p:nvPicPr>
          <p:blipFill rotWithShape="1">
            <a:blip r:embed="rId2">
              <a:alphaModFix/>
            </a:blip>
            <a:srcRect l="42144" r="40273" b="7390"/>
            <a:stretch/>
          </p:blipFill>
          <p:spPr>
            <a:xfrm>
              <a:off x="5344806" y="73467"/>
              <a:ext cx="623889" cy="421840"/>
            </a:xfrm>
            <a:prstGeom prst="rect">
              <a:avLst/>
            </a:prstGeom>
            <a:noFill/>
            <a:ln>
              <a:noFill/>
            </a:ln>
          </p:spPr>
        </p:pic>
        <p:pic>
          <p:nvPicPr>
            <p:cNvPr id="207" name="Google Shape;207;p10" descr="Imagen que contiene tabla, calle, blanco, parada&#10;&#10;Descripción generada automáticamente"/>
            <p:cNvPicPr preferRelativeResize="0"/>
            <p:nvPr/>
          </p:nvPicPr>
          <p:blipFill rotWithShape="1">
            <a:blip r:embed="rId2">
              <a:alphaModFix/>
            </a:blip>
            <a:srcRect l="42144" r="40273" b="7390"/>
            <a:stretch/>
          </p:blipFill>
          <p:spPr>
            <a:xfrm>
              <a:off x="5980123" y="67162"/>
              <a:ext cx="623889" cy="421840"/>
            </a:xfrm>
            <a:prstGeom prst="rect">
              <a:avLst/>
            </a:prstGeom>
            <a:noFill/>
            <a:ln>
              <a:noFill/>
            </a:ln>
          </p:spPr>
        </p:pic>
        <p:pic>
          <p:nvPicPr>
            <p:cNvPr id="208" name="Google Shape;208;p10" descr="Imagen que contiene tabla, calle, blanco, parada&#10;&#10;Descripción generada automáticamente"/>
            <p:cNvPicPr preferRelativeResize="0"/>
            <p:nvPr/>
          </p:nvPicPr>
          <p:blipFill rotWithShape="1">
            <a:blip r:embed="rId2">
              <a:alphaModFix/>
            </a:blip>
            <a:srcRect l="42144" r="40273" b="7390"/>
            <a:stretch/>
          </p:blipFill>
          <p:spPr>
            <a:xfrm>
              <a:off x="6614818" y="68610"/>
              <a:ext cx="623889" cy="421840"/>
            </a:xfrm>
            <a:prstGeom prst="rect">
              <a:avLst/>
            </a:prstGeom>
            <a:noFill/>
            <a:ln>
              <a:noFill/>
            </a:ln>
          </p:spPr>
        </p:pic>
        <p:pic>
          <p:nvPicPr>
            <p:cNvPr id="209" name="Google Shape;209;p10" descr="Imagen que contiene tabla, calle, blanco, parada&#10;&#10;Descripción generada automáticamente"/>
            <p:cNvPicPr preferRelativeResize="0"/>
            <p:nvPr/>
          </p:nvPicPr>
          <p:blipFill rotWithShape="1">
            <a:blip r:embed="rId2">
              <a:alphaModFix/>
            </a:blip>
            <a:srcRect l="42144" r="40273" b="7390"/>
            <a:stretch/>
          </p:blipFill>
          <p:spPr>
            <a:xfrm>
              <a:off x="7265667" y="57297"/>
              <a:ext cx="623889" cy="421840"/>
            </a:xfrm>
            <a:prstGeom prst="rect">
              <a:avLst/>
            </a:prstGeom>
            <a:noFill/>
            <a:ln>
              <a:noFill/>
            </a:ln>
          </p:spPr>
        </p:pic>
        <p:pic>
          <p:nvPicPr>
            <p:cNvPr id="210" name="Google Shape;210;p10" descr="Imagen que contiene tabla, calle, blanco, parada&#10;&#10;Descripción generada automáticamente"/>
            <p:cNvPicPr preferRelativeResize="0"/>
            <p:nvPr/>
          </p:nvPicPr>
          <p:blipFill rotWithShape="1">
            <a:blip r:embed="rId2">
              <a:alphaModFix/>
            </a:blip>
            <a:srcRect l="42144" r="40273" b="7390"/>
            <a:stretch/>
          </p:blipFill>
          <p:spPr>
            <a:xfrm>
              <a:off x="7900362" y="58745"/>
              <a:ext cx="623889" cy="421840"/>
            </a:xfrm>
            <a:prstGeom prst="rect">
              <a:avLst/>
            </a:prstGeom>
            <a:noFill/>
            <a:ln>
              <a:noFill/>
            </a:ln>
          </p:spPr>
        </p:pic>
        <p:pic>
          <p:nvPicPr>
            <p:cNvPr id="211" name="Google Shape;211;p10" descr="Imagen que contiene tabla, calle, blanco, parada&#10;&#10;Descripción generada automáticamente"/>
            <p:cNvPicPr preferRelativeResize="0"/>
            <p:nvPr/>
          </p:nvPicPr>
          <p:blipFill rotWithShape="1">
            <a:blip r:embed="rId2">
              <a:alphaModFix/>
            </a:blip>
            <a:srcRect l="42144" r="40273" b="7390"/>
            <a:stretch/>
          </p:blipFill>
          <p:spPr>
            <a:xfrm>
              <a:off x="8535679" y="52440"/>
              <a:ext cx="623889" cy="421840"/>
            </a:xfrm>
            <a:prstGeom prst="rect">
              <a:avLst/>
            </a:prstGeom>
            <a:noFill/>
            <a:ln>
              <a:noFill/>
            </a:ln>
          </p:spPr>
        </p:pic>
        <p:pic>
          <p:nvPicPr>
            <p:cNvPr id="212" name="Google Shape;212;p10" descr="Imagen que contiene tabla, calle, blanco, parada&#10;&#10;Descripción generada automáticamente"/>
            <p:cNvPicPr preferRelativeResize="0"/>
            <p:nvPr/>
          </p:nvPicPr>
          <p:blipFill rotWithShape="1">
            <a:blip r:embed="rId2">
              <a:alphaModFix/>
            </a:blip>
            <a:srcRect l="42144" r="40273" b="7390"/>
            <a:stretch/>
          </p:blipFill>
          <p:spPr>
            <a:xfrm>
              <a:off x="9170374" y="53888"/>
              <a:ext cx="623889" cy="421840"/>
            </a:xfrm>
            <a:prstGeom prst="rect">
              <a:avLst/>
            </a:prstGeom>
            <a:noFill/>
            <a:ln>
              <a:noFill/>
            </a:ln>
          </p:spPr>
        </p:pic>
        <p:pic>
          <p:nvPicPr>
            <p:cNvPr id="213" name="Google Shape;213;p10" descr="Imagen que contiene tabla, calle, blanco, parada&#10;&#10;Descripción generada automáticamente"/>
            <p:cNvPicPr preferRelativeResize="0"/>
            <p:nvPr/>
          </p:nvPicPr>
          <p:blipFill rotWithShape="1">
            <a:blip r:embed="rId2">
              <a:alphaModFix/>
            </a:blip>
            <a:srcRect r="40273" b="-9433"/>
            <a:stretch/>
          </p:blipFill>
          <p:spPr>
            <a:xfrm flipH="1">
              <a:off x="9829505" y="74697"/>
              <a:ext cx="2119312" cy="498468"/>
            </a:xfrm>
            <a:prstGeom prst="rect">
              <a:avLst/>
            </a:prstGeom>
            <a:noFill/>
            <a:ln>
              <a:noFill/>
            </a:ln>
          </p:spPr>
        </p:pic>
      </p:grpSp>
      <p:sp>
        <p:nvSpPr>
          <p:cNvPr id="214" name="Google Shape;214;p10"/>
          <p:cNvSpPr txBox="1">
            <a:spLocks noGrp="1"/>
          </p:cNvSpPr>
          <p:nvPr>
            <p:ph type="sldNum" idx="12"/>
          </p:nvPr>
        </p:nvSpPr>
        <p:spPr>
          <a:xfrm>
            <a:off x="8396258" y="45870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215" name="Google Shape;215;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16" name="Google Shape;216;p10"/>
          <p:cNvSpPr txBox="1"/>
          <p:nvPr/>
        </p:nvSpPr>
        <p:spPr>
          <a:xfrm rot="5400000">
            <a:off x="-990625" y="3998625"/>
            <a:ext cx="21153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800">
                <a:latin typeface="Barlow Condensed"/>
                <a:ea typeface="Barlow Condensed"/>
                <a:cs typeface="Barlow Condensed"/>
                <a:sym typeface="Barlow Condensed"/>
              </a:rPr>
              <a:t>SLIDESMANIA.COM - Jennifer Leban &amp; Omar López</a:t>
            </a:r>
            <a:endParaRPr sz="800">
              <a:latin typeface="Barlow Condensed"/>
              <a:ea typeface="Barlow Condensed"/>
              <a:cs typeface="Barlow Condensed"/>
              <a:sym typeface="Barlow Condensed"/>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3F3F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600"/>
              <a:buFont typeface="Gochi Hand"/>
              <a:buNone/>
              <a:defRPr sz="3600">
                <a:solidFill>
                  <a:schemeClr val="dk1"/>
                </a:solidFill>
                <a:latin typeface="Gochi Hand"/>
                <a:ea typeface="Gochi Hand"/>
                <a:cs typeface="Gochi Hand"/>
                <a:sym typeface="Gochi Hand"/>
              </a:defRPr>
            </a:lvl1pPr>
            <a:lvl2pPr lvl="1">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2pPr>
            <a:lvl3pPr lvl="2">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3pPr>
            <a:lvl4pPr lvl="3">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4pPr>
            <a:lvl5pPr lvl="4">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5pPr>
            <a:lvl6pPr lvl="5">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6pPr>
            <a:lvl7pPr lvl="6">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7pPr>
            <a:lvl8pPr lvl="7">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8pPr>
            <a:lvl9pPr lvl="8">
              <a:spcBef>
                <a:spcPts val="0"/>
              </a:spcBef>
              <a:spcAft>
                <a:spcPts val="0"/>
              </a:spcAft>
              <a:buClr>
                <a:schemeClr val="dk1"/>
              </a:buClr>
              <a:buSzPts val="2800"/>
              <a:buFont typeface="Gochi Hand"/>
              <a:buNone/>
              <a:defRPr sz="2800">
                <a:solidFill>
                  <a:schemeClr val="dk1"/>
                </a:solidFill>
                <a:latin typeface="Gochi Hand"/>
                <a:ea typeface="Gochi Hand"/>
                <a:cs typeface="Gochi Hand"/>
                <a:sym typeface="Gochi Han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SzPts val="1800"/>
              <a:buFont typeface="Montserrat Alternates"/>
              <a:buChar char="●"/>
              <a:defRPr sz="1800">
                <a:latin typeface="Montserrat Alternates"/>
                <a:ea typeface="Montserrat Alternates"/>
                <a:cs typeface="Montserrat Alternates"/>
                <a:sym typeface="Montserrat Alternates"/>
              </a:defRPr>
            </a:lvl1pPr>
            <a:lvl2pPr marL="914400" lvl="1" indent="-342900">
              <a:lnSpc>
                <a:spcPct val="115000"/>
              </a:lnSpc>
              <a:spcBef>
                <a:spcPts val="1600"/>
              </a:spcBef>
              <a:spcAft>
                <a:spcPts val="0"/>
              </a:spcAft>
              <a:buSzPts val="1800"/>
              <a:buFont typeface="Montserrat Alternates"/>
              <a:buChar char="○"/>
              <a:defRPr sz="1800">
                <a:latin typeface="Montserrat Alternates"/>
                <a:ea typeface="Montserrat Alternates"/>
                <a:cs typeface="Montserrat Alternates"/>
                <a:sym typeface="Montserrat Alternates"/>
              </a:defRPr>
            </a:lvl2pPr>
            <a:lvl3pPr marL="1371600" lvl="2" indent="-342900">
              <a:lnSpc>
                <a:spcPct val="115000"/>
              </a:lnSpc>
              <a:spcBef>
                <a:spcPts val="1600"/>
              </a:spcBef>
              <a:spcAft>
                <a:spcPts val="0"/>
              </a:spcAft>
              <a:buSzPts val="1800"/>
              <a:buFont typeface="Montserrat Alternates"/>
              <a:buChar char="■"/>
              <a:defRPr sz="1800">
                <a:latin typeface="Montserrat Alternates"/>
                <a:ea typeface="Montserrat Alternates"/>
                <a:cs typeface="Montserrat Alternates"/>
                <a:sym typeface="Montserrat Alternates"/>
              </a:defRPr>
            </a:lvl3pPr>
            <a:lvl4pPr marL="1828800" lvl="3" indent="-342900">
              <a:lnSpc>
                <a:spcPct val="115000"/>
              </a:lnSpc>
              <a:spcBef>
                <a:spcPts val="1600"/>
              </a:spcBef>
              <a:spcAft>
                <a:spcPts val="0"/>
              </a:spcAft>
              <a:buSzPts val="1800"/>
              <a:buFont typeface="Montserrat Alternates"/>
              <a:buChar char="●"/>
              <a:defRPr sz="1800">
                <a:latin typeface="Montserrat Alternates"/>
                <a:ea typeface="Montserrat Alternates"/>
                <a:cs typeface="Montserrat Alternates"/>
                <a:sym typeface="Montserrat Alternates"/>
              </a:defRPr>
            </a:lvl4pPr>
            <a:lvl5pPr marL="2286000" lvl="4" indent="-342900">
              <a:lnSpc>
                <a:spcPct val="115000"/>
              </a:lnSpc>
              <a:spcBef>
                <a:spcPts val="1600"/>
              </a:spcBef>
              <a:spcAft>
                <a:spcPts val="0"/>
              </a:spcAft>
              <a:buSzPts val="1800"/>
              <a:buFont typeface="Montserrat Alternates"/>
              <a:buChar char="○"/>
              <a:defRPr sz="1800">
                <a:latin typeface="Montserrat Alternates"/>
                <a:ea typeface="Montserrat Alternates"/>
                <a:cs typeface="Montserrat Alternates"/>
                <a:sym typeface="Montserrat Alternates"/>
              </a:defRPr>
            </a:lvl5pPr>
            <a:lvl6pPr marL="2743200" lvl="5" indent="-342900">
              <a:lnSpc>
                <a:spcPct val="115000"/>
              </a:lnSpc>
              <a:spcBef>
                <a:spcPts val="1600"/>
              </a:spcBef>
              <a:spcAft>
                <a:spcPts val="0"/>
              </a:spcAft>
              <a:buSzPts val="1800"/>
              <a:buFont typeface="Montserrat Alternates"/>
              <a:buChar char="■"/>
              <a:defRPr sz="1800">
                <a:latin typeface="Montserrat Alternates"/>
                <a:ea typeface="Montserrat Alternates"/>
                <a:cs typeface="Montserrat Alternates"/>
                <a:sym typeface="Montserrat Alternates"/>
              </a:defRPr>
            </a:lvl6pPr>
            <a:lvl7pPr marL="3200400" lvl="6" indent="-342900">
              <a:lnSpc>
                <a:spcPct val="115000"/>
              </a:lnSpc>
              <a:spcBef>
                <a:spcPts val="1600"/>
              </a:spcBef>
              <a:spcAft>
                <a:spcPts val="0"/>
              </a:spcAft>
              <a:buSzPts val="1800"/>
              <a:buFont typeface="Montserrat Alternates"/>
              <a:buChar char="●"/>
              <a:defRPr sz="1800">
                <a:latin typeface="Montserrat Alternates"/>
                <a:ea typeface="Montserrat Alternates"/>
                <a:cs typeface="Montserrat Alternates"/>
                <a:sym typeface="Montserrat Alternates"/>
              </a:defRPr>
            </a:lvl7pPr>
            <a:lvl8pPr marL="3657600" lvl="7" indent="-342900">
              <a:lnSpc>
                <a:spcPct val="115000"/>
              </a:lnSpc>
              <a:spcBef>
                <a:spcPts val="1600"/>
              </a:spcBef>
              <a:spcAft>
                <a:spcPts val="0"/>
              </a:spcAft>
              <a:buSzPts val="1800"/>
              <a:buFont typeface="Montserrat Alternates"/>
              <a:buChar char="○"/>
              <a:defRPr sz="1800">
                <a:latin typeface="Montserrat Alternates"/>
                <a:ea typeface="Montserrat Alternates"/>
                <a:cs typeface="Montserrat Alternates"/>
                <a:sym typeface="Montserrat Alternates"/>
              </a:defRPr>
            </a:lvl8pPr>
            <a:lvl9pPr marL="4114800" lvl="8" indent="-342900">
              <a:lnSpc>
                <a:spcPct val="115000"/>
              </a:lnSpc>
              <a:spcBef>
                <a:spcPts val="1600"/>
              </a:spcBef>
              <a:spcAft>
                <a:spcPts val="1600"/>
              </a:spcAft>
              <a:buSzPts val="1800"/>
              <a:buFont typeface="Montserrat Alternates"/>
              <a:buChar char="■"/>
              <a:defRPr sz="1800">
                <a:latin typeface="Montserrat Alternates"/>
                <a:ea typeface="Montserrat Alternates"/>
                <a:cs typeface="Montserrat Alternates"/>
                <a:sym typeface="Montserrat Alternate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
        <p:nvSpPr>
          <p:cNvPr id="9" name="Google Shape;9;p1"/>
          <p:cNvSpPr txBox="1"/>
          <p:nvPr/>
        </p:nvSpPr>
        <p:spPr>
          <a:xfrm rot="5400000">
            <a:off x="-990625" y="4151025"/>
            <a:ext cx="21153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800">
                <a:latin typeface="Barlow Condensed"/>
                <a:ea typeface="Barlow Condensed"/>
                <a:cs typeface="Barlow Condensed"/>
                <a:sym typeface="Barlow Condensed"/>
              </a:rPr>
              <a:t>SLIDESMANIA.COM - Jennifer Leban &amp; Omar López</a:t>
            </a:r>
            <a:endParaRPr sz="800">
              <a:latin typeface="Barlow Condensed"/>
              <a:ea typeface="Barlow Condensed"/>
              <a:cs typeface="Barlow Condensed"/>
              <a:sym typeface="Barlow Condensed"/>
            </a:endParaRPr>
          </a:p>
        </p:txBody>
      </p:sp>
    </p:spTree>
  </p:cSld>
  <p:clrMap bg1="lt1" tx1="dk1" bg2="dk2" tx2="lt2" accent1="accent1" accent2="accent2" accent3="accent3" accent4="accent4" accent5="accent5" accent6="accent6" hlink="hlink" folHlink="folHlink"/>
  <p:sldLayoutIdLst>
    <p:sldLayoutId id="2147483648" r:id="rId1"/>
    <p:sldLayoutId id="2147483655" r:id="rId2"/>
    <p:sldLayoutId id="2147483656" r:id="rId3"/>
  </p:sldLayoutIdLst>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slide" Target="slide4.xml"/><Relationship Id="rId1" Type="http://schemas.openxmlformats.org/officeDocument/2006/relationships/slideLayout" Target="../slideLayouts/slideLayout3.xml"/><Relationship Id="rId4" Type="http://schemas.openxmlformats.org/officeDocument/2006/relationships/audio" Target="../media/audio11.wav"/></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hyperlink" Target="https://creativecommons.org/licenses/by-sa/3.0/legalcode" TargetMode="External"/><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audio" Target="../media/audio12.wav"/></Relationships>
</file>

<file path=ppt/slides/_rels/slide1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hyperlink" Target="https://pixabay.com/service/license/" TargetMode="External"/><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audio" Target="../media/audio13.wav"/></Relationships>
</file>

<file path=ppt/slides/_rels/slide13.xml.rels><?xml version="1.0" encoding="UTF-8" standalone="yes"?>
<Relationships xmlns="http://schemas.openxmlformats.org/package/2006/relationships"><Relationship Id="rId3" Type="http://schemas.openxmlformats.org/officeDocument/2006/relationships/hyperlink" Target="https://creativecommons.org/licenses/by-nc-sa/3.0/" TargetMode="External"/><Relationship Id="rId2" Type="http://schemas.openxmlformats.org/officeDocument/2006/relationships/hyperlink" Target="http://dig.ccmixter.org/files/NiGiD/57503"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slide" Target="slide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slide" Target="slide10.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audio" Target="../media/audio4.wav"/><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slide" Target="slide11.xml"/><Relationship Id="rId4" Type="http://schemas.openxmlformats.org/officeDocument/2006/relationships/audio" Target="../media/audio5.wav"/></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slide" Target="slide12.xml"/><Relationship Id="rId4" Type="http://schemas.openxmlformats.org/officeDocument/2006/relationships/audio" Target="../media/audio6.wav"/></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audio" Target="../media/audio7.wav"/></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audio" Target="../media/audio8.wav"/></Relationships>
</file>

<file path=ppt/slides/_rels/slide9.xml.rels><?xml version="1.0" encoding="UTF-8" standalone="yes"?>
<Relationships xmlns="http://schemas.openxmlformats.org/package/2006/relationships"><Relationship Id="rId3" Type="http://schemas.openxmlformats.org/officeDocument/2006/relationships/hyperlink" Target="https://creativecommons.org/licenses/by-sa/3.0/legalcode" TargetMode="External"/><Relationship Id="rId2" Type="http://schemas.openxmlformats.org/officeDocument/2006/relationships/image" Target="../media/image11.jpeg"/><Relationship Id="rId1" Type="http://schemas.openxmlformats.org/officeDocument/2006/relationships/slideLayout" Target="../slideLayouts/slideLayout3.xml"/><Relationship Id="rId5" Type="http://schemas.openxmlformats.org/officeDocument/2006/relationships/audio" Target="../media/audio9.wav"/><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Shape 377"/>
        <p:cNvGrpSpPr/>
        <p:nvPr/>
      </p:nvGrpSpPr>
      <p:grpSpPr>
        <a:xfrm>
          <a:off x="0" y="0"/>
          <a:ext cx="0" cy="0"/>
          <a:chOff x="0" y="0"/>
          <a:chExt cx="0" cy="0"/>
        </a:xfrm>
      </p:grpSpPr>
      <p:sp>
        <p:nvSpPr>
          <p:cNvPr id="5" name="Action Button: Sound 4" descr="Press to Play Audio in upper left corner.">
            <a:hlinkClick r:id="" action="ppaction://noaction" highlightClick="1">
              <a:snd r:embed="rId3" name="Title.wav"/>
            </a:hlinkClick>
            <a:extLst>
              <a:ext uri="{FF2B5EF4-FFF2-40B4-BE49-F238E27FC236}">
                <a16:creationId xmlns:a16="http://schemas.microsoft.com/office/drawing/2014/main" id="{3901B72C-499A-498D-947B-575CFB3A194D}"/>
              </a:ext>
              <a:ext uri="{C183D7F6-B498-43B3-948B-1728B52AA6E4}">
                <adec:decorative xmlns:adec="http://schemas.microsoft.com/office/drawing/2017/decorative" val="0"/>
              </a:ext>
            </a:extLst>
          </p:cNvPr>
          <p:cNvSpPr/>
          <p:nvPr/>
        </p:nvSpPr>
        <p:spPr>
          <a:xfrm>
            <a:off x="166806" y="625849"/>
            <a:ext cx="832000" cy="816463"/>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Google Shape;379;p16">
            <a:extLst>
              <a:ext uri="{C183D7F6-B498-43B3-948B-1728B52AA6E4}">
                <adec:decorative xmlns:adec="http://schemas.microsoft.com/office/drawing/2017/decorative" val="1"/>
              </a:ext>
            </a:extLst>
          </p:cNvPr>
          <p:cNvSpPr txBox="1">
            <a:spLocks noGrp="1"/>
          </p:cNvSpPr>
          <p:nvPr>
            <p:ph type="ctrTitle"/>
          </p:nvPr>
        </p:nvSpPr>
        <p:spPr>
          <a:xfrm>
            <a:off x="989911" y="738082"/>
            <a:ext cx="3366900" cy="2072700"/>
          </a:xfrm>
          <a:prstGeom prst="rect">
            <a:avLst/>
          </a:prstGeom>
          <a:noFill/>
        </p:spPr>
        <p:txBody>
          <a:bodyPr spcFirstLastPara="1" wrap="square" lIns="91425" tIns="91425" rIns="91425" bIns="91425" anchor="ctr" anchorCtr="0">
            <a:noAutofit/>
          </a:bodyPr>
          <a:lstStyle/>
          <a:p>
            <a:pPr marL="0" lvl="0" indent="0" algn="ctr" rtl="0">
              <a:spcBef>
                <a:spcPts val="0"/>
              </a:spcBef>
              <a:spcAft>
                <a:spcPts val="0"/>
              </a:spcAft>
              <a:buNone/>
            </a:pPr>
            <a:r>
              <a:rPr lang="en-GB" sz="4800" dirty="0">
                <a:latin typeface="OpenDyslexic3" pitchFamily="2" charset="0"/>
              </a:rPr>
              <a:t>Let’s Go to the Mosque!</a:t>
            </a:r>
            <a:endParaRPr sz="4800" dirty="0">
              <a:solidFill>
                <a:srgbClr val="F1C232"/>
              </a:solidFill>
              <a:latin typeface="OpenDyslexic3" pitchFamily="2" charset="0"/>
            </a:endParaRPr>
          </a:p>
        </p:txBody>
      </p:sp>
      <p:sp>
        <p:nvSpPr>
          <p:cNvPr id="4" name="Google Shape;379;p16">
            <a:extLst>
              <a:ext uri="{FF2B5EF4-FFF2-40B4-BE49-F238E27FC236}">
                <a16:creationId xmlns:a16="http://schemas.microsoft.com/office/drawing/2014/main" id="{51C21F88-0BAE-42DC-AB5C-AE464A407478}"/>
              </a:ext>
              <a:ext uri="{C183D7F6-B498-43B3-948B-1728B52AA6E4}">
                <adec:decorative xmlns:adec="http://schemas.microsoft.com/office/drawing/2017/decorative" val="1"/>
              </a:ext>
            </a:extLst>
          </p:cNvPr>
          <p:cNvSpPr txBox="1">
            <a:spLocks/>
          </p:cNvSpPr>
          <p:nvPr/>
        </p:nvSpPr>
        <p:spPr>
          <a:xfrm>
            <a:off x="1530104" y="3019243"/>
            <a:ext cx="2286514" cy="50133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1pPr>
            <a:lvl2pPr marR="0" lvl="1"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2pPr>
            <a:lvl3pPr marR="0" lvl="2"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3pPr>
            <a:lvl4pPr marR="0" lvl="3"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4pPr>
            <a:lvl5pPr marR="0" lvl="4"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5pPr>
            <a:lvl6pPr marR="0" lvl="5"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6pPr>
            <a:lvl7pPr marR="0" lvl="6"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7pPr>
            <a:lvl8pPr marR="0" lvl="7"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8pPr>
            <a:lvl9pPr marR="0" lvl="8" algn="ctr" rtl="0">
              <a:lnSpc>
                <a:spcPct val="100000"/>
              </a:lnSpc>
              <a:spcBef>
                <a:spcPts val="0"/>
              </a:spcBef>
              <a:spcAft>
                <a:spcPts val="0"/>
              </a:spcAft>
              <a:buClr>
                <a:schemeClr val="dk1"/>
              </a:buClr>
              <a:buSzPts val="5200"/>
              <a:buFont typeface="Gochi Hand"/>
              <a:buNone/>
              <a:defRPr sz="5200" b="0" i="0" u="none" strike="noStrike" cap="none">
                <a:solidFill>
                  <a:schemeClr val="dk1"/>
                </a:solidFill>
                <a:latin typeface="Gochi Hand"/>
                <a:ea typeface="Gochi Hand"/>
                <a:cs typeface="Gochi Hand"/>
                <a:sym typeface="Gochi Hand"/>
              </a:defRPr>
            </a:lvl9pPr>
          </a:lstStyle>
          <a:p>
            <a:r>
              <a:rPr lang="en-US" sz="1800" dirty="0">
                <a:latin typeface="OpenDyslexic3" pitchFamily="2" charset="0"/>
              </a:rPr>
              <a:t>By Hasan Khan</a:t>
            </a:r>
            <a:endParaRPr lang="en-US" sz="1800" dirty="0">
              <a:solidFill>
                <a:srgbClr val="F1C232"/>
              </a:solidFill>
              <a:latin typeface="OpenDyslexic3" pitchFamily="2" charset="0"/>
            </a:endParaRPr>
          </a:p>
        </p:txBody>
      </p:sp>
      <p:pic>
        <p:nvPicPr>
          <p:cNvPr id="3" name="Picture 2">
            <a:extLst>
              <a:ext uri="{FF2B5EF4-FFF2-40B4-BE49-F238E27FC236}">
                <a16:creationId xmlns:a16="http://schemas.microsoft.com/office/drawing/2014/main" id="{7C6B34EE-FE7B-414A-A7AC-B814B89F1743}"/>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4097497" y="743006"/>
            <a:ext cx="4899414" cy="4067898"/>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A0796-B2ED-4301-84D7-1BEC76891BCC}"/>
              </a:ext>
              <a:ext uri="{C183D7F6-B498-43B3-948B-1728B52AA6E4}">
                <adec:decorative xmlns:adec="http://schemas.microsoft.com/office/drawing/2017/decorative" val="1"/>
              </a:ext>
            </a:extLst>
          </p:cNvPr>
          <p:cNvSpPr>
            <a:spLocks noGrp="1"/>
          </p:cNvSpPr>
          <p:nvPr>
            <p:ph type="title"/>
          </p:nvPr>
        </p:nvSpPr>
        <p:spPr>
          <a:xfrm>
            <a:off x="1144399" y="450150"/>
            <a:ext cx="6367800" cy="1073850"/>
          </a:xfrm>
        </p:spPr>
        <p:txBody>
          <a:bodyPr/>
          <a:lstStyle/>
          <a:p>
            <a:r>
              <a:rPr lang="en-US" dirty="0">
                <a:latin typeface="OpenDyslexic 3" pitchFamily="2" charset="0"/>
              </a:rPr>
              <a:t>The </a:t>
            </a:r>
            <a:r>
              <a:rPr lang="en-US" dirty="0" err="1">
                <a:latin typeface="OpenDyslexic 3" pitchFamily="2" charset="0"/>
              </a:rPr>
              <a:t>Athan</a:t>
            </a:r>
            <a:endParaRPr lang="en-US" dirty="0">
              <a:latin typeface="OpenDyslexic 3" pitchFamily="2" charset="0"/>
            </a:endParaRPr>
          </a:p>
        </p:txBody>
      </p:sp>
      <p:sp>
        <p:nvSpPr>
          <p:cNvPr id="3" name="TextBox 2">
            <a:extLst>
              <a:ext uri="{FF2B5EF4-FFF2-40B4-BE49-F238E27FC236}">
                <a16:creationId xmlns:a16="http://schemas.microsoft.com/office/drawing/2014/main" id="{E5D971F8-2429-452E-9233-55EC0BCA62CD}"/>
              </a:ext>
              <a:ext uri="{C183D7F6-B498-43B3-948B-1728B52AA6E4}">
                <adec:decorative xmlns:adec="http://schemas.microsoft.com/office/drawing/2017/decorative" val="1"/>
              </a:ext>
            </a:extLst>
          </p:cNvPr>
          <p:cNvSpPr txBox="1"/>
          <p:nvPr/>
        </p:nvSpPr>
        <p:spPr>
          <a:xfrm>
            <a:off x="485336" y="3014588"/>
            <a:ext cx="8335108" cy="1294522"/>
          </a:xfrm>
          <a:prstGeom prst="rect">
            <a:avLst/>
          </a:prstGeom>
          <a:noFill/>
        </p:spPr>
        <p:txBody>
          <a:bodyPr wrap="square" rtlCol="0">
            <a:spAutoFit/>
          </a:bodyPr>
          <a:lstStyle/>
          <a:p>
            <a:pPr algn="ctr">
              <a:lnSpc>
                <a:spcPct val="150000"/>
              </a:lnSpc>
            </a:pPr>
            <a:r>
              <a:rPr lang="en-US" sz="1800" dirty="0">
                <a:latin typeface="OpenDyslexic 3" pitchFamily="2" charset="0"/>
              </a:rPr>
              <a:t>The </a:t>
            </a:r>
            <a:r>
              <a:rPr lang="en-US" sz="1800" dirty="0" err="1">
                <a:latin typeface="OpenDyslexic 3" pitchFamily="2" charset="0"/>
              </a:rPr>
              <a:t>athan</a:t>
            </a:r>
            <a:r>
              <a:rPr lang="en-US" sz="1800" dirty="0">
                <a:latin typeface="OpenDyslexic 3" pitchFamily="2" charset="0"/>
              </a:rPr>
              <a:t> is the call to prayer in Islam. The person who makes the call is called the </a:t>
            </a:r>
            <a:r>
              <a:rPr lang="en-US" sz="1800" dirty="0" err="1">
                <a:latin typeface="OpenDyslexic 3" pitchFamily="2" charset="0"/>
              </a:rPr>
              <a:t>mu’adhin</a:t>
            </a:r>
            <a:r>
              <a:rPr lang="en-US" sz="1800" dirty="0">
                <a:latin typeface="OpenDyslexic 3" pitchFamily="2" charset="0"/>
              </a:rPr>
              <a:t>, or caller, and typically does so from the top of a minaret. </a:t>
            </a:r>
          </a:p>
        </p:txBody>
      </p:sp>
      <p:sp>
        <p:nvSpPr>
          <p:cNvPr id="9" name="Action Button: Return 8" descr="Press bottom right corner to return to story.">
            <a:hlinkClick r:id="rId2" action="ppaction://hlinksldjump" highlightClick="1"/>
            <a:extLst>
              <a:ext uri="{FF2B5EF4-FFF2-40B4-BE49-F238E27FC236}">
                <a16:creationId xmlns:a16="http://schemas.microsoft.com/office/drawing/2014/main" id="{8F58D2DB-755B-40DD-B528-931B8662C810}"/>
              </a:ext>
            </a:extLst>
          </p:cNvPr>
          <p:cNvSpPr/>
          <p:nvPr/>
        </p:nvSpPr>
        <p:spPr>
          <a:xfrm>
            <a:off x="7985026" y="3979737"/>
            <a:ext cx="907367" cy="881307"/>
          </a:xfrm>
          <a:prstGeom prst="actionButtonReturn">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ction Button: Sound 9" descr="Press to Play Audio in upper left corner.">
            <a:hlinkClick r:id="" action="ppaction://noaction" highlightClick="1">
              <a:snd r:embed="rId3" name="Athan.wav"/>
            </a:hlinkClick>
            <a:extLst>
              <a:ext uri="{FF2B5EF4-FFF2-40B4-BE49-F238E27FC236}">
                <a16:creationId xmlns:a16="http://schemas.microsoft.com/office/drawing/2014/main" id="{A4BDBDF1-E212-413C-85DC-3AD485CF8BDF}"/>
              </a:ext>
            </a:extLst>
          </p:cNvPr>
          <p:cNvSpPr/>
          <p:nvPr/>
        </p:nvSpPr>
        <p:spPr>
          <a:xfrm>
            <a:off x="166806" y="529621"/>
            <a:ext cx="832000" cy="816463"/>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ction Button: Sound 10" descr="Press to Play Audio of the Athan in center.">
            <a:hlinkClick r:id="" action="ppaction://noaction" highlightClick="1">
              <a:snd r:embed="rId4" name="Athan from Aspire.wav"/>
            </a:hlinkClick>
            <a:extLst>
              <a:ext uri="{FF2B5EF4-FFF2-40B4-BE49-F238E27FC236}">
                <a16:creationId xmlns:a16="http://schemas.microsoft.com/office/drawing/2014/main" id="{9563D897-F6C7-4B4C-90EF-DD851BDED88D}"/>
              </a:ext>
            </a:extLst>
          </p:cNvPr>
          <p:cNvSpPr/>
          <p:nvPr/>
        </p:nvSpPr>
        <p:spPr>
          <a:xfrm>
            <a:off x="3943350" y="1652383"/>
            <a:ext cx="1257300" cy="1233822"/>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5425875"/>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A0796-B2ED-4301-84D7-1BEC76891BCC}"/>
              </a:ext>
              <a:ext uri="{C183D7F6-B498-43B3-948B-1728B52AA6E4}">
                <adec:decorative xmlns:adec="http://schemas.microsoft.com/office/drawing/2017/decorative" val="1"/>
              </a:ext>
            </a:extLst>
          </p:cNvPr>
          <p:cNvSpPr>
            <a:spLocks noGrp="1"/>
          </p:cNvSpPr>
          <p:nvPr>
            <p:ph type="title"/>
          </p:nvPr>
        </p:nvSpPr>
        <p:spPr>
          <a:xfrm>
            <a:off x="1098118" y="457184"/>
            <a:ext cx="6367800" cy="1073850"/>
          </a:xfrm>
        </p:spPr>
        <p:txBody>
          <a:bodyPr/>
          <a:lstStyle/>
          <a:p>
            <a:r>
              <a:rPr lang="en-US" dirty="0">
                <a:latin typeface="OpenDyslexic 3" pitchFamily="2" charset="0"/>
              </a:rPr>
              <a:t>Wudu</a:t>
            </a:r>
          </a:p>
        </p:txBody>
      </p:sp>
      <p:sp>
        <p:nvSpPr>
          <p:cNvPr id="3" name="TextBox 2">
            <a:extLst>
              <a:ext uri="{FF2B5EF4-FFF2-40B4-BE49-F238E27FC236}">
                <a16:creationId xmlns:a16="http://schemas.microsoft.com/office/drawing/2014/main" id="{E5D971F8-2429-452E-9233-55EC0BCA62CD}"/>
              </a:ext>
              <a:ext uri="{C183D7F6-B498-43B3-948B-1728B52AA6E4}">
                <adec:decorative xmlns:adec="http://schemas.microsoft.com/office/drawing/2017/decorative" val="1"/>
              </a:ext>
            </a:extLst>
          </p:cNvPr>
          <p:cNvSpPr txBox="1"/>
          <p:nvPr/>
        </p:nvSpPr>
        <p:spPr>
          <a:xfrm>
            <a:off x="5808452" y="505379"/>
            <a:ext cx="3215974" cy="3372013"/>
          </a:xfrm>
          <a:prstGeom prst="rect">
            <a:avLst/>
          </a:prstGeom>
          <a:noFill/>
        </p:spPr>
        <p:txBody>
          <a:bodyPr wrap="square" rtlCol="0">
            <a:spAutoFit/>
          </a:bodyPr>
          <a:lstStyle/>
          <a:p>
            <a:pPr>
              <a:lnSpc>
                <a:spcPct val="150000"/>
              </a:lnSpc>
            </a:pPr>
            <a:r>
              <a:rPr lang="en-US" sz="1800" dirty="0">
                <a:latin typeface="OpenDyslexic 3" pitchFamily="2" charset="0"/>
              </a:rPr>
              <a:t>Wudu is the mandatory ablution that is performed before saying prayer in Islam. The hands, mouth, nose, face, hair, arms, and feet are all washed.</a:t>
            </a:r>
          </a:p>
        </p:txBody>
      </p:sp>
      <p:sp>
        <p:nvSpPr>
          <p:cNvPr id="4" name="TextBox 3">
            <a:extLst>
              <a:ext uri="{FF2B5EF4-FFF2-40B4-BE49-F238E27FC236}">
                <a16:creationId xmlns:a16="http://schemas.microsoft.com/office/drawing/2014/main" id="{3E47D182-F447-4D25-8EE1-9DFF3E97C528}"/>
              </a:ext>
              <a:ext uri="{C183D7F6-B498-43B3-948B-1728B52AA6E4}">
                <adec:decorative xmlns:adec="http://schemas.microsoft.com/office/drawing/2017/decorative" val="1"/>
              </a:ext>
            </a:extLst>
          </p:cNvPr>
          <p:cNvSpPr txBox="1"/>
          <p:nvPr/>
        </p:nvSpPr>
        <p:spPr>
          <a:xfrm>
            <a:off x="1098118" y="4570239"/>
            <a:ext cx="2813591" cy="246221"/>
          </a:xfrm>
          <a:prstGeom prst="rect">
            <a:avLst/>
          </a:prstGeom>
          <a:noFill/>
        </p:spPr>
        <p:txBody>
          <a:bodyPr wrap="none" rtlCol="0">
            <a:spAutoFit/>
          </a:bodyPr>
          <a:lstStyle/>
          <a:p>
            <a:r>
              <a:rPr lang="en-US" sz="1000" dirty="0">
                <a:latin typeface="OpenDyslexic 3" pitchFamily="2" charset="0"/>
                <a:hlinkClick r:id="rId2"/>
              </a:rPr>
              <a:t>Copyright</a:t>
            </a:r>
            <a:r>
              <a:rPr lang="en-US" sz="1000" dirty="0">
                <a:latin typeface="OpenDyslexic 3" pitchFamily="2" charset="0"/>
              </a:rPr>
              <a:t> </a:t>
            </a:r>
            <a:r>
              <a:rPr lang="en-US" sz="1000" dirty="0" err="1">
                <a:latin typeface="OpenDyslexic 3" pitchFamily="2" charset="0"/>
              </a:rPr>
              <a:t>Aliazer</a:t>
            </a:r>
            <a:r>
              <a:rPr lang="en-US" sz="1000" dirty="0">
                <a:latin typeface="OpenDyslexic 3" pitchFamily="2" charset="0"/>
              </a:rPr>
              <a:t> </a:t>
            </a:r>
            <a:r>
              <a:rPr lang="en-US" sz="1000" dirty="0" err="1">
                <a:latin typeface="OpenDyslexic 3" pitchFamily="2" charset="0"/>
              </a:rPr>
              <a:t>Abdurajim</a:t>
            </a:r>
            <a:r>
              <a:rPr lang="en-US" sz="1000" dirty="0">
                <a:latin typeface="OpenDyslexic 3" pitchFamily="2" charset="0"/>
              </a:rPr>
              <a:t>, 2012</a:t>
            </a:r>
          </a:p>
        </p:txBody>
      </p:sp>
      <p:sp>
        <p:nvSpPr>
          <p:cNvPr id="9" name="Action Button: Return 8" descr="Press bottom right corner to return to story.">
            <a:hlinkClick r:id="rId3" action="ppaction://hlinksldjump" highlightClick="1"/>
            <a:extLst>
              <a:ext uri="{FF2B5EF4-FFF2-40B4-BE49-F238E27FC236}">
                <a16:creationId xmlns:a16="http://schemas.microsoft.com/office/drawing/2014/main" id="{8F58D2DB-755B-40DD-B528-931B8662C810}"/>
              </a:ext>
            </a:extLst>
          </p:cNvPr>
          <p:cNvSpPr/>
          <p:nvPr/>
        </p:nvSpPr>
        <p:spPr>
          <a:xfrm>
            <a:off x="7934325" y="3902007"/>
            <a:ext cx="941493" cy="914453"/>
          </a:xfrm>
          <a:prstGeom prst="actionButtonReturn">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ction Button: Sound 9" descr="Press to Play Audio in upper left corner.">
            <a:hlinkClick r:id="" action="ppaction://noaction" highlightClick="1">
              <a:snd r:embed="rId4" name="Wudu.wav"/>
            </a:hlinkClick>
            <a:extLst>
              <a:ext uri="{FF2B5EF4-FFF2-40B4-BE49-F238E27FC236}">
                <a16:creationId xmlns:a16="http://schemas.microsoft.com/office/drawing/2014/main" id="{D67E5883-A311-4A19-8C66-E2E05CADC349}"/>
              </a:ext>
            </a:extLst>
          </p:cNvPr>
          <p:cNvSpPr/>
          <p:nvPr/>
        </p:nvSpPr>
        <p:spPr>
          <a:xfrm>
            <a:off x="166806" y="529621"/>
            <a:ext cx="832000" cy="816463"/>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 group of men make wudu by washing themselves from faucets along a concrete wall.">
            <a:extLst>
              <a:ext uri="{FF2B5EF4-FFF2-40B4-BE49-F238E27FC236}">
                <a16:creationId xmlns:a16="http://schemas.microsoft.com/office/drawing/2014/main" id="{0D401A59-0352-48E2-9A4D-3AB3675CDC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8118" y="1467486"/>
            <a:ext cx="4639994" cy="3079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457325"/>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A0796-B2ED-4301-84D7-1BEC76891BCC}"/>
              </a:ext>
              <a:ext uri="{C183D7F6-B498-43B3-948B-1728B52AA6E4}">
                <adec:decorative xmlns:adec="http://schemas.microsoft.com/office/drawing/2017/decorative" val="1"/>
              </a:ext>
            </a:extLst>
          </p:cNvPr>
          <p:cNvSpPr>
            <a:spLocks noGrp="1"/>
          </p:cNvSpPr>
          <p:nvPr>
            <p:ph type="title"/>
          </p:nvPr>
        </p:nvSpPr>
        <p:spPr>
          <a:xfrm>
            <a:off x="1144399" y="450150"/>
            <a:ext cx="6367800" cy="1073850"/>
          </a:xfrm>
        </p:spPr>
        <p:txBody>
          <a:bodyPr/>
          <a:lstStyle/>
          <a:p>
            <a:r>
              <a:rPr lang="en-US" dirty="0">
                <a:latin typeface="OpenDyslexic 3" pitchFamily="2" charset="0"/>
              </a:rPr>
              <a:t>The Qur’an</a:t>
            </a:r>
          </a:p>
        </p:txBody>
      </p:sp>
      <p:sp>
        <p:nvSpPr>
          <p:cNvPr id="3" name="TextBox 2">
            <a:extLst>
              <a:ext uri="{FF2B5EF4-FFF2-40B4-BE49-F238E27FC236}">
                <a16:creationId xmlns:a16="http://schemas.microsoft.com/office/drawing/2014/main" id="{E5D971F8-2429-452E-9233-55EC0BCA62CD}"/>
              </a:ext>
              <a:ext uri="{C183D7F6-B498-43B3-948B-1728B52AA6E4}">
                <adec:decorative xmlns:adec="http://schemas.microsoft.com/office/drawing/2017/decorative" val="1"/>
              </a:ext>
            </a:extLst>
          </p:cNvPr>
          <p:cNvSpPr txBox="1"/>
          <p:nvPr/>
        </p:nvSpPr>
        <p:spPr>
          <a:xfrm>
            <a:off x="5461056" y="1338251"/>
            <a:ext cx="3443337" cy="2956515"/>
          </a:xfrm>
          <a:prstGeom prst="rect">
            <a:avLst/>
          </a:prstGeom>
          <a:noFill/>
        </p:spPr>
        <p:txBody>
          <a:bodyPr wrap="square" rtlCol="0">
            <a:spAutoFit/>
          </a:bodyPr>
          <a:lstStyle/>
          <a:p>
            <a:pPr>
              <a:lnSpc>
                <a:spcPct val="150000"/>
              </a:lnSpc>
            </a:pPr>
            <a:r>
              <a:rPr lang="en-US" sz="1800" dirty="0">
                <a:latin typeface="OpenDyslexic 3" pitchFamily="2" charset="0"/>
              </a:rPr>
              <a:t>The Qur’an is the holy text of Islam, said to be the word of God sent down to His last prophet, Muhammed (peace and blessings be upon him).</a:t>
            </a:r>
          </a:p>
        </p:txBody>
      </p:sp>
      <p:sp>
        <p:nvSpPr>
          <p:cNvPr id="4" name="TextBox 3">
            <a:extLst>
              <a:ext uri="{FF2B5EF4-FFF2-40B4-BE49-F238E27FC236}">
                <a16:creationId xmlns:a16="http://schemas.microsoft.com/office/drawing/2014/main" id="{3E47D182-F447-4D25-8EE1-9DFF3E97C528}"/>
              </a:ext>
              <a:ext uri="{C183D7F6-B498-43B3-948B-1728B52AA6E4}">
                <adec:decorative xmlns:adec="http://schemas.microsoft.com/office/drawing/2017/decorative" val="1"/>
              </a:ext>
            </a:extLst>
          </p:cNvPr>
          <p:cNvSpPr txBox="1"/>
          <p:nvPr/>
        </p:nvSpPr>
        <p:spPr>
          <a:xfrm>
            <a:off x="1144399" y="4358855"/>
            <a:ext cx="2085827" cy="246221"/>
          </a:xfrm>
          <a:prstGeom prst="rect">
            <a:avLst/>
          </a:prstGeom>
          <a:noFill/>
        </p:spPr>
        <p:txBody>
          <a:bodyPr wrap="none" rtlCol="0">
            <a:spAutoFit/>
          </a:bodyPr>
          <a:lstStyle/>
          <a:p>
            <a:r>
              <a:rPr lang="en-US" sz="1000" dirty="0">
                <a:latin typeface="OpenDyslexic 3" pitchFamily="2" charset="0"/>
              </a:rPr>
              <a:t>By </a:t>
            </a:r>
            <a:r>
              <a:rPr lang="en-US" sz="1000" dirty="0" err="1">
                <a:latin typeface="OpenDyslexic 3" pitchFamily="2" charset="0"/>
              </a:rPr>
              <a:t>Afshad</a:t>
            </a:r>
            <a:r>
              <a:rPr lang="en-US" sz="1000" dirty="0">
                <a:latin typeface="OpenDyslexic 3" pitchFamily="2" charset="0"/>
              </a:rPr>
              <a:t> from </a:t>
            </a:r>
            <a:r>
              <a:rPr lang="en-US" sz="1000" dirty="0">
                <a:latin typeface="OpenDyslexic 3" pitchFamily="2" charset="0"/>
                <a:hlinkClick r:id="rId2"/>
              </a:rPr>
              <a:t>Pixabay</a:t>
            </a:r>
            <a:endParaRPr lang="en-US" sz="1000" dirty="0">
              <a:latin typeface="OpenDyslexic 3" pitchFamily="2" charset="0"/>
            </a:endParaRPr>
          </a:p>
        </p:txBody>
      </p:sp>
      <p:sp>
        <p:nvSpPr>
          <p:cNvPr id="9" name="Action Button: Return 8" descr="Press bottom right corner to return to story.">
            <a:hlinkClick r:id="rId3" action="ppaction://hlinksldjump" highlightClick="1"/>
            <a:extLst>
              <a:ext uri="{FF2B5EF4-FFF2-40B4-BE49-F238E27FC236}">
                <a16:creationId xmlns:a16="http://schemas.microsoft.com/office/drawing/2014/main" id="{8F58D2DB-755B-40DD-B528-931B8662C810}"/>
              </a:ext>
            </a:extLst>
          </p:cNvPr>
          <p:cNvSpPr/>
          <p:nvPr/>
        </p:nvSpPr>
        <p:spPr>
          <a:xfrm>
            <a:off x="7999600" y="3944272"/>
            <a:ext cx="904793" cy="878807"/>
          </a:xfrm>
          <a:prstGeom prst="actionButtonReturn">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ction Button: Sound 9" descr="Press to Play Audio in upper left corner.">
            <a:hlinkClick r:id="" action="ppaction://noaction" highlightClick="1">
              <a:snd r:embed="rId4" name="Quran.wav"/>
            </a:hlinkClick>
            <a:extLst>
              <a:ext uri="{FF2B5EF4-FFF2-40B4-BE49-F238E27FC236}">
                <a16:creationId xmlns:a16="http://schemas.microsoft.com/office/drawing/2014/main" id="{420B3164-224B-4BD0-A099-29A450F4134B}"/>
              </a:ext>
            </a:extLst>
          </p:cNvPr>
          <p:cNvSpPr/>
          <p:nvPr/>
        </p:nvSpPr>
        <p:spPr>
          <a:xfrm>
            <a:off x="166806" y="529621"/>
            <a:ext cx="832000" cy="816463"/>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An open book known as the Qur'an displaying two full pages of Arabic.">
            <a:extLst>
              <a:ext uri="{FF2B5EF4-FFF2-40B4-BE49-F238E27FC236}">
                <a16:creationId xmlns:a16="http://schemas.microsoft.com/office/drawing/2014/main" id="{CE660803-B67D-49F3-AB8A-C499E361DB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0587" y="1493020"/>
            <a:ext cx="4202619" cy="2801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083174"/>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B188E-D248-40C8-B276-A7603D6C96BC}"/>
              </a:ext>
            </a:extLst>
          </p:cNvPr>
          <p:cNvSpPr>
            <a:spLocks noGrp="1"/>
          </p:cNvSpPr>
          <p:nvPr>
            <p:ph type="title"/>
          </p:nvPr>
        </p:nvSpPr>
        <p:spPr/>
        <p:txBody>
          <a:bodyPr/>
          <a:lstStyle/>
          <a:p>
            <a:r>
              <a:rPr lang="en-US" dirty="0">
                <a:latin typeface="OpenDyslexic3" pitchFamily="2" charset="0"/>
              </a:rPr>
              <a:t>Credits</a:t>
            </a:r>
          </a:p>
        </p:txBody>
      </p:sp>
      <p:sp>
        <p:nvSpPr>
          <p:cNvPr id="3" name="Text Placeholder 2">
            <a:extLst>
              <a:ext uri="{FF2B5EF4-FFF2-40B4-BE49-F238E27FC236}">
                <a16:creationId xmlns:a16="http://schemas.microsoft.com/office/drawing/2014/main" id="{A839C321-98CF-459C-9EF8-6E78866F0B85}"/>
              </a:ext>
              <a:ext uri="{C183D7F6-B498-43B3-948B-1728B52AA6E4}">
                <adec:decorative xmlns:adec="http://schemas.microsoft.com/office/drawing/2017/decorative" val="1"/>
              </a:ext>
            </a:extLst>
          </p:cNvPr>
          <p:cNvSpPr>
            <a:spLocks noGrp="1"/>
          </p:cNvSpPr>
          <p:nvPr>
            <p:ph type="body" idx="1"/>
          </p:nvPr>
        </p:nvSpPr>
        <p:spPr>
          <a:xfrm>
            <a:off x="-63312" y="995699"/>
            <a:ext cx="9031466" cy="3179400"/>
          </a:xfrm>
        </p:spPr>
        <p:txBody>
          <a:bodyPr/>
          <a:lstStyle/>
          <a:p>
            <a:pPr algn="l"/>
            <a:r>
              <a:rPr lang="en-US" dirty="0">
                <a:latin typeface="OpenDyslexic3" pitchFamily="2" charset="0"/>
              </a:rPr>
              <a:t>Mosque (modified) by </a:t>
            </a:r>
            <a:r>
              <a:rPr lang="en-US" dirty="0" err="1">
                <a:latin typeface="OpenDyslexic3" pitchFamily="2" charset="0"/>
              </a:rPr>
              <a:t>parkjisun</a:t>
            </a:r>
            <a:r>
              <a:rPr lang="en-US" dirty="0">
                <a:latin typeface="OpenDyslexic3" pitchFamily="2" charset="0"/>
              </a:rPr>
              <a:t> from the Noun Project</a:t>
            </a:r>
          </a:p>
          <a:p>
            <a:pPr algn="l"/>
            <a:r>
              <a:rPr lang="en-US" dirty="0">
                <a:latin typeface="OpenDyslexic3" pitchFamily="2" charset="0"/>
              </a:rPr>
              <a:t>Background Track: </a:t>
            </a:r>
            <a:r>
              <a:rPr lang="en-US" dirty="0">
                <a:latin typeface="OpenDyslexic3" pitchFamily="2" charset="0"/>
                <a:hlinkClick r:id="rId2"/>
              </a:rPr>
              <a:t>Arabic Moon</a:t>
            </a:r>
            <a:r>
              <a:rPr lang="en-US" dirty="0">
                <a:latin typeface="OpenDyslexic3" pitchFamily="2" charset="0"/>
              </a:rPr>
              <a:t> by </a:t>
            </a:r>
            <a:r>
              <a:rPr lang="en-US" dirty="0" err="1">
                <a:latin typeface="OpenDyslexic3" pitchFamily="2" charset="0"/>
              </a:rPr>
              <a:t>Martijn</a:t>
            </a:r>
            <a:r>
              <a:rPr lang="en-US" dirty="0">
                <a:latin typeface="OpenDyslexic3" pitchFamily="2" charset="0"/>
              </a:rPr>
              <a:t> de Boer (</a:t>
            </a:r>
            <a:r>
              <a:rPr lang="en-US" dirty="0" err="1">
                <a:latin typeface="OpenDyslexic3" pitchFamily="2" charset="0"/>
              </a:rPr>
              <a:t>NiGiD</a:t>
            </a:r>
            <a:r>
              <a:rPr lang="en-US" dirty="0">
                <a:latin typeface="OpenDyslexic3" pitchFamily="2" charset="0"/>
              </a:rPr>
              <a:t>) (c) copyright 2018 Licensed under a Creative Commons Attribution Noncommercial  (3.0) license. Ft: </a:t>
            </a:r>
            <a:r>
              <a:rPr lang="en-US" dirty="0" err="1">
                <a:latin typeface="OpenDyslexic3" pitchFamily="2" charset="0"/>
              </a:rPr>
              <a:t>Javolenus</a:t>
            </a:r>
            <a:endParaRPr lang="en-US" dirty="0">
              <a:latin typeface="OpenDyslexic3" pitchFamily="2" charset="0"/>
            </a:endParaRPr>
          </a:p>
          <a:p>
            <a:pPr algn="l"/>
            <a:r>
              <a:rPr lang="en-US" dirty="0">
                <a:solidFill>
                  <a:schemeClr val="tx1"/>
                </a:solidFill>
                <a:latin typeface="OpenDyslexic3" pitchFamily="2" charset="0"/>
              </a:rPr>
              <a:t>“</a:t>
            </a:r>
            <a:r>
              <a:rPr lang="en-US" dirty="0" err="1">
                <a:solidFill>
                  <a:schemeClr val="tx1"/>
                </a:solidFill>
                <a:latin typeface="OpenDyslexic3" pitchFamily="2" charset="0"/>
              </a:rPr>
              <a:t>Athan</a:t>
            </a:r>
            <a:r>
              <a:rPr lang="en-US" dirty="0">
                <a:solidFill>
                  <a:schemeClr val="tx1"/>
                </a:solidFill>
                <a:latin typeface="OpenDyslexic3" pitchFamily="2" charset="0"/>
              </a:rPr>
              <a:t> from Aspire” by </a:t>
            </a:r>
            <a:r>
              <a:rPr lang="en-US" dirty="0" err="1">
                <a:solidFill>
                  <a:schemeClr val="tx1"/>
                </a:solidFill>
                <a:latin typeface="OpenDyslexic3" pitchFamily="2" charset="0"/>
              </a:rPr>
              <a:t>DohaIslamicEvents</a:t>
            </a:r>
            <a:r>
              <a:rPr lang="en-US" dirty="0">
                <a:solidFill>
                  <a:schemeClr val="tx1"/>
                </a:solidFill>
                <a:latin typeface="OpenDyslexic3" pitchFamily="2" charset="0"/>
              </a:rPr>
              <a:t> is licensed under a </a:t>
            </a:r>
            <a:r>
              <a:rPr lang="en-US" dirty="0">
                <a:solidFill>
                  <a:schemeClr val="tx1"/>
                </a:solidFill>
                <a:latin typeface="OpenDyslexic3" pitchFamily="2" charset="0"/>
                <a:hlinkClick r:id="rId3"/>
              </a:rPr>
              <a:t>Creative Commons License</a:t>
            </a:r>
            <a:endParaRPr lang="en-US" dirty="0">
              <a:solidFill>
                <a:schemeClr val="tx1"/>
              </a:solidFill>
              <a:latin typeface="OpenDyslexic3" pitchFamily="2" charset="0"/>
            </a:endParaRPr>
          </a:p>
        </p:txBody>
      </p:sp>
    </p:spTree>
    <p:extLst>
      <p:ext uri="{BB962C8B-B14F-4D97-AF65-F5344CB8AC3E}">
        <p14:creationId xmlns:p14="http://schemas.microsoft.com/office/powerpoint/2010/main" val="1028759044"/>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64"/>
        <p:cNvGrpSpPr/>
        <p:nvPr/>
      </p:nvGrpSpPr>
      <p:grpSpPr>
        <a:xfrm>
          <a:off x="0" y="0"/>
          <a:ext cx="0" cy="0"/>
          <a:chOff x="0" y="0"/>
          <a:chExt cx="0" cy="0"/>
        </a:xfrm>
      </p:grpSpPr>
      <p:sp>
        <p:nvSpPr>
          <p:cNvPr id="4265" name="Google Shape;4265;p35"/>
          <p:cNvSpPr txBox="1">
            <a:spLocks noGrp="1"/>
          </p:cNvSpPr>
          <p:nvPr>
            <p:ph type="title"/>
          </p:nvPr>
        </p:nvSpPr>
        <p:spPr>
          <a:xfrm>
            <a:off x="1621850" y="555600"/>
            <a:ext cx="5986200" cy="75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dirty="0">
                <a:latin typeface="OpenDyslexic3" pitchFamily="2" charset="0"/>
              </a:rPr>
              <a:t>Credits (cont.)</a:t>
            </a:r>
            <a:endParaRPr dirty="0">
              <a:latin typeface="OpenDyslexic3" pitchFamily="2" charset="0"/>
            </a:endParaRPr>
          </a:p>
        </p:txBody>
      </p:sp>
      <p:sp>
        <p:nvSpPr>
          <p:cNvPr id="4266" name="Google Shape;4266;p35">
            <a:extLst>
              <a:ext uri="{C183D7F6-B498-43B3-948B-1728B52AA6E4}">
                <adec:decorative xmlns:adec="http://schemas.microsoft.com/office/drawing/2017/decorative" val="1"/>
              </a:ext>
            </a:extLst>
          </p:cNvPr>
          <p:cNvSpPr txBox="1">
            <a:spLocks noGrp="1"/>
          </p:cNvSpPr>
          <p:nvPr>
            <p:ph type="body" idx="1"/>
          </p:nvPr>
        </p:nvSpPr>
        <p:spPr>
          <a:xfrm>
            <a:off x="1621850" y="1696075"/>
            <a:ext cx="5986200" cy="287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dirty="0">
                <a:latin typeface="OpenDyslexic3" pitchFamily="2" charset="0"/>
              </a:rPr>
              <a:t>Presentation Template: </a:t>
            </a:r>
            <a:r>
              <a:rPr lang="en-GB" dirty="0" err="1">
                <a:latin typeface="OpenDyslexic3" pitchFamily="2" charset="0"/>
              </a:rPr>
              <a:t>SlidesMania</a:t>
            </a:r>
            <a:endParaRPr dirty="0">
              <a:latin typeface="OpenDyslexic3" pitchFamily="2" charset="0"/>
            </a:endParaRPr>
          </a:p>
          <a:p>
            <a:pPr marL="0" lvl="0" indent="0" algn="ctr" rtl="0">
              <a:spcBef>
                <a:spcPts val="1600"/>
              </a:spcBef>
              <a:spcAft>
                <a:spcPts val="0"/>
              </a:spcAft>
              <a:buNone/>
            </a:pPr>
            <a:r>
              <a:rPr lang="en-GB" dirty="0">
                <a:latin typeface="OpenDyslexic3" pitchFamily="2" charset="0"/>
              </a:rPr>
              <a:t>Doodles: Jennifer </a:t>
            </a:r>
            <a:r>
              <a:rPr lang="en-GB" dirty="0" err="1">
                <a:latin typeface="OpenDyslexic3" pitchFamily="2" charset="0"/>
              </a:rPr>
              <a:t>Leban</a:t>
            </a:r>
            <a:endParaRPr dirty="0">
              <a:latin typeface="OpenDyslexic3" pitchFamily="2" charset="0"/>
            </a:endParaRPr>
          </a:p>
          <a:p>
            <a:pPr marL="0" lvl="0" indent="0" algn="ctr" rtl="0">
              <a:spcBef>
                <a:spcPts val="1600"/>
              </a:spcBef>
              <a:spcAft>
                <a:spcPts val="0"/>
              </a:spcAft>
              <a:buNone/>
            </a:pPr>
            <a:r>
              <a:rPr lang="en-GB" dirty="0">
                <a:latin typeface="OpenDyslexic3" pitchFamily="2" charset="0"/>
              </a:rPr>
              <a:t>Icons: Omar López</a:t>
            </a:r>
            <a:endParaRPr dirty="0">
              <a:latin typeface="OpenDyslexic3" pitchFamily="2" charset="0"/>
            </a:endParaRPr>
          </a:p>
          <a:p>
            <a:pPr marL="0" lvl="0" indent="0" algn="ctr" rtl="0">
              <a:spcBef>
                <a:spcPts val="1600"/>
              </a:spcBef>
              <a:spcAft>
                <a:spcPts val="0"/>
              </a:spcAft>
              <a:buNone/>
            </a:pPr>
            <a:r>
              <a:rPr lang="en-GB" dirty="0">
                <a:latin typeface="OpenDyslexic3" pitchFamily="2" charset="0"/>
              </a:rPr>
              <a:t>Images: </a:t>
            </a:r>
            <a:r>
              <a:rPr lang="en-GB" dirty="0" err="1">
                <a:latin typeface="OpenDyslexic3" pitchFamily="2" charset="0"/>
              </a:rPr>
              <a:t>Unsplash</a:t>
            </a:r>
            <a:endParaRPr dirty="0">
              <a:latin typeface="OpenDyslexic3" pitchFamily="2" charset="0"/>
            </a:endParaRPr>
          </a:p>
          <a:p>
            <a:pPr marL="0" lvl="0" indent="0" algn="ctr" rtl="0">
              <a:spcBef>
                <a:spcPts val="1600"/>
              </a:spcBef>
              <a:spcAft>
                <a:spcPts val="0"/>
              </a:spcAft>
              <a:buNone/>
            </a:pPr>
            <a:r>
              <a:rPr lang="en-GB" dirty="0">
                <a:latin typeface="OpenDyslexic3" pitchFamily="2" charset="0"/>
              </a:rPr>
              <a:t>Please keep this slide or mention us and the other resources used in the footer of a slide.</a:t>
            </a:r>
            <a:endParaRPr dirty="0">
              <a:latin typeface="OpenDyslexic3" pitchFamily="2" charset="0"/>
            </a:endParaRPr>
          </a:p>
          <a:p>
            <a:pPr marL="0" lvl="0" indent="0" algn="ctr" rtl="0">
              <a:spcBef>
                <a:spcPts val="1600"/>
              </a:spcBef>
              <a:spcAft>
                <a:spcPts val="1600"/>
              </a:spcAft>
              <a:buNone/>
            </a:pPr>
            <a:endParaRPr dirty="0">
              <a:latin typeface="OpenDyslexic3" pitchFamily="2" charset="0"/>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ction Button: Sound 3" descr="Press to Play Audio in upper left corner.">
            <a:hlinkClick r:id="" action="ppaction://noaction" highlightClick="1">
              <a:snd r:embed="rId2" name="Author Statement.wav"/>
            </a:hlinkClick>
            <a:extLst>
              <a:ext uri="{FF2B5EF4-FFF2-40B4-BE49-F238E27FC236}">
                <a16:creationId xmlns:a16="http://schemas.microsoft.com/office/drawing/2014/main" id="{DA0AFED3-A8F1-4CCB-B611-90D6FAD3F515}"/>
              </a:ext>
            </a:extLst>
          </p:cNvPr>
          <p:cNvSpPr/>
          <p:nvPr/>
        </p:nvSpPr>
        <p:spPr>
          <a:xfrm>
            <a:off x="166806" y="529621"/>
            <a:ext cx="832000" cy="816463"/>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2A7BD16A-8529-4669-BC02-A8C958436EDF}"/>
              </a:ext>
              <a:ext uri="{C183D7F6-B498-43B3-948B-1728B52AA6E4}">
                <adec:decorative xmlns:adec="http://schemas.microsoft.com/office/drawing/2017/decorative" val="1"/>
              </a:ext>
            </a:extLst>
          </p:cNvPr>
          <p:cNvSpPr>
            <a:spLocks noGrp="1"/>
          </p:cNvSpPr>
          <p:nvPr>
            <p:ph type="title"/>
          </p:nvPr>
        </p:nvSpPr>
        <p:spPr>
          <a:xfrm>
            <a:off x="1158464" y="700605"/>
            <a:ext cx="7148508" cy="474493"/>
          </a:xfrm>
        </p:spPr>
        <p:txBody>
          <a:bodyPr/>
          <a:lstStyle/>
          <a:p>
            <a:r>
              <a:rPr lang="en-US" dirty="0">
                <a:latin typeface="OpenDyslexic 3" pitchFamily="2" charset="0"/>
              </a:rPr>
              <a:t>Author</a:t>
            </a:r>
            <a:r>
              <a:rPr lang="en-US" baseline="0" dirty="0">
                <a:latin typeface="OpenDyslexic 3" pitchFamily="2" charset="0"/>
              </a:rPr>
              <a:t> Statement:</a:t>
            </a:r>
            <a:endParaRPr lang="en-US" dirty="0">
              <a:latin typeface="OpenDyslexic 3" pitchFamily="2" charset="0"/>
            </a:endParaRPr>
          </a:p>
        </p:txBody>
      </p:sp>
      <p:sp>
        <p:nvSpPr>
          <p:cNvPr id="6" name="TextBox 5">
            <a:extLst>
              <a:ext uri="{FF2B5EF4-FFF2-40B4-BE49-F238E27FC236}">
                <a16:creationId xmlns:a16="http://schemas.microsoft.com/office/drawing/2014/main" id="{7FB9232A-9FAE-448F-865B-94A83172D7E7}"/>
              </a:ext>
            </a:extLst>
          </p:cNvPr>
          <p:cNvSpPr txBox="1"/>
          <p:nvPr/>
        </p:nvSpPr>
        <p:spPr>
          <a:xfrm>
            <a:off x="327682" y="1423456"/>
            <a:ext cx="8640471" cy="3289490"/>
          </a:xfrm>
          <a:prstGeom prst="rect">
            <a:avLst/>
          </a:prstGeom>
          <a:noFill/>
        </p:spPr>
        <p:txBody>
          <a:bodyPr wrap="square" rtlCol="0">
            <a:spAutoFit/>
          </a:bodyPr>
          <a:lstStyle/>
          <a:p>
            <a:pPr algn="l">
              <a:lnSpc>
                <a:spcPct val="150000"/>
              </a:lnSpc>
            </a:pPr>
            <a:r>
              <a:rPr lang="en-US" dirty="0">
                <a:latin typeface="OpenDyslexic 3" pitchFamily="2" charset="0"/>
              </a:rPr>
              <a:t>“Let’s Go to the Mosque!” aims to describe the kind of welcoming Muslim community I experienced while growing up. Mosques beyond just my own provide subtitles for </a:t>
            </a:r>
            <a:r>
              <a:rPr lang="en-US" dirty="0" err="1">
                <a:latin typeface="OpenDyslexic 3" pitchFamily="2" charset="0"/>
              </a:rPr>
              <a:t>khutbas</a:t>
            </a:r>
            <a:r>
              <a:rPr lang="en-US" dirty="0">
                <a:latin typeface="OpenDyslexic 3" pitchFamily="2" charset="0"/>
              </a:rPr>
              <a:t> and services, audiobooks, Qur’ans in braille, open floor plans, and more. Above all else, prayer is not understood as strict physical acts but a state of mind that everyone embodies personally. To these ends, I have provided a narrated version of the story by pressing the action button in the upper left corner. Info buttons are around the page to explain some words in Arabic using slides after the end of the story. You can return to the story using the action button in the bottom right corner (alt text has been provided on these pages). </a:t>
            </a:r>
          </a:p>
        </p:txBody>
      </p:sp>
    </p:spTree>
    <p:extLst>
      <p:ext uri="{BB962C8B-B14F-4D97-AF65-F5344CB8AC3E}">
        <p14:creationId xmlns:p14="http://schemas.microsoft.com/office/powerpoint/2010/main" val="1958663529"/>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1649"/>
        <p:cNvGrpSpPr/>
        <p:nvPr/>
      </p:nvGrpSpPr>
      <p:grpSpPr>
        <a:xfrm>
          <a:off x="0" y="0"/>
          <a:ext cx="0" cy="0"/>
          <a:chOff x="0" y="0"/>
          <a:chExt cx="0" cy="0"/>
        </a:xfrm>
      </p:grpSpPr>
      <p:sp>
        <p:nvSpPr>
          <p:cNvPr id="11" name="Action Button: Sound 10" descr="Press to Play Audio in upper left corner.">
            <a:hlinkClick r:id="" action="ppaction://noaction" highlightClick="1">
              <a:snd r:embed="rId3" name="1.wav"/>
            </a:hlinkClick>
            <a:extLst>
              <a:ext uri="{FF2B5EF4-FFF2-40B4-BE49-F238E27FC236}">
                <a16:creationId xmlns:a16="http://schemas.microsoft.com/office/drawing/2014/main" id="{3813151B-C7C7-489F-BDFD-FFB562CA90E3}"/>
              </a:ext>
              <a:ext uri="{C183D7F6-B498-43B3-948B-1728B52AA6E4}">
                <adec:decorative xmlns:adec="http://schemas.microsoft.com/office/drawing/2017/decorative" val="0"/>
              </a:ext>
            </a:extLst>
          </p:cNvPr>
          <p:cNvSpPr/>
          <p:nvPr/>
        </p:nvSpPr>
        <p:spPr>
          <a:xfrm>
            <a:off x="166806" y="529621"/>
            <a:ext cx="832000" cy="816463"/>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ction Button: Get Information 1" descr="Press on center of right edge to jump to Jumu'ah explanation">
            <a:hlinkClick r:id="rId4" action="ppaction://hlinksldjump" highlightClick="1"/>
            <a:extLst>
              <a:ext uri="{FF2B5EF4-FFF2-40B4-BE49-F238E27FC236}">
                <a16:creationId xmlns:a16="http://schemas.microsoft.com/office/drawing/2014/main" id="{7F761876-ABD3-4F12-9E88-3BD1228D32DA}"/>
              </a:ext>
              <a:ext uri="{C183D7F6-B498-43B3-948B-1728B52AA6E4}">
                <adec:decorative xmlns:adec="http://schemas.microsoft.com/office/drawing/2017/decorative" val="0"/>
              </a:ext>
            </a:extLst>
          </p:cNvPr>
          <p:cNvSpPr/>
          <p:nvPr/>
        </p:nvSpPr>
        <p:spPr>
          <a:xfrm>
            <a:off x="8399295" y="1796822"/>
            <a:ext cx="519902" cy="515257"/>
          </a:xfrm>
          <a:prstGeom prst="actionButtonInformation">
            <a:avLst/>
          </a:prstGeom>
          <a:solidFill>
            <a:schemeClr val="tx2"/>
          </a:solidFill>
          <a:ln>
            <a:solidFill>
              <a:schemeClr val="bg2"/>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en-US" dirty="0">
              <a:ln>
                <a:solidFill>
                  <a:schemeClr val="tx1"/>
                </a:solidFill>
              </a:ln>
              <a:solidFill>
                <a:schemeClr val="bg1"/>
              </a:solidFill>
            </a:endParaRPr>
          </a:p>
        </p:txBody>
      </p:sp>
      <p:sp>
        <p:nvSpPr>
          <p:cNvPr id="7" name="TextBox 6">
            <a:extLst>
              <a:ext uri="{FF2B5EF4-FFF2-40B4-BE49-F238E27FC236}">
                <a16:creationId xmlns:a16="http://schemas.microsoft.com/office/drawing/2014/main" id="{5BA21FEE-4F4C-4974-A2A0-50A4F91FA4C9}"/>
              </a:ext>
              <a:ext uri="{C183D7F6-B498-43B3-948B-1728B52AA6E4}">
                <adec:decorative xmlns:adec="http://schemas.microsoft.com/office/drawing/2017/decorative" val="1"/>
              </a:ext>
            </a:extLst>
          </p:cNvPr>
          <p:cNvSpPr txBox="1"/>
          <p:nvPr/>
        </p:nvSpPr>
        <p:spPr>
          <a:xfrm>
            <a:off x="5934826" y="965719"/>
            <a:ext cx="2776810" cy="3372013"/>
          </a:xfrm>
          <a:prstGeom prst="rect">
            <a:avLst/>
          </a:prstGeom>
          <a:noFill/>
        </p:spPr>
        <p:txBody>
          <a:bodyPr wrap="square" rtlCol="0">
            <a:spAutoFit/>
          </a:bodyPr>
          <a:lstStyle/>
          <a:p>
            <a:pPr>
              <a:lnSpc>
                <a:spcPct val="150000"/>
              </a:lnSpc>
            </a:pPr>
            <a:r>
              <a:rPr lang="en-US" sz="1800" dirty="0">
                <a:latin typeface="OpenDyslexic3" pitchFamily="2" charset="0"/>
              </a:rPr>
              <a:t>Selma, Harris, and Adam know it’s time for </a:t>
            </a:r>
            <a:r>
              <a:rPr lang="en-US" sz="1800" u="sng" dirty="0">
                <a:solidFill>
                  <a:srgbClr val="FF0000"/>
                </a:solidFill>
                <a:latin typeface="OpenDyslexic3" pitchFamily="2" charset="0"/>
              </a:rPr>
              <a:t>Jumu'ah</a:t>
            </a:r>
            <a:r>
              <a:rPr lang="en-US" sz="1800" dirty="0">
                <a:latin typeface="OpenDyslexic3" pitchFamily="2" charset="0"/>
              </a:rPr>
              <a:t> at one o’clock on Fridays. They finish their game and head towards the mosque.</a:t>
            </a:r>
          </a:p>
        </p:txBody>
      </p:sp>
      <p:pic>
        <p:nvPicPr>
          <p:cNvPr id="4" name="Picture 3">
            <a:extLst>
              <a:ext uri="{FF2B5EF4-FFF2-40B4-BE49-F238E27FC236}">
                <a16:creationId xmlns:a16="http://schemas.microsoft.com/office/drawing/2014/main" id="{3CFF3308-9C33-42C5-B3D5-D5AAC3CAB6B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14416" y="1796822"/>
            <a:ext cx="5226728" cy="2012680"/>
          </a:xfrm>
          <a:prstGeom prst="rect">
            <a:avLst/>
          </a:prstGeom>
        </p:spPr>
      </p:pic>
      <p:sp>
        <p:nvSpPr>
          <p:cNvPr id="3" name="Title 2">
            <a:extLst>
              <a:ext uri="{FF2B5EF4-FFF2-40B4-BE49-F238E27FC236}">
                <a16:creationId xmlns:a16="http://schemas.microsoft.com/office/drawing/2014/main" id="{65220462-9688-4723-91B8-B38A8DB41E14}"/>
              </a:ext>
              <a:ext uri="{C183D7F6-B498-43B3-948B-1728B52AA6E4}">
                <adec:decorative xmlns:adec="http://schemas.microsoft.com/office/drawing/2017/decorative" val="1"/>
              </a:ext>
            </a:extLst>
          </p:cNvPr>
          <p:cNvSpPr>
            <a:spLocks noGrp="1"/>
          </p:cNvSpPr>
          <p:nvPr>
            <p:ph type="title"/>
          </p:nvPr>
        </p:nvSpPr>
        <p:spPr>
          <a:xfrm>
            <a:off x="107294" y="4339243"/>
            <a:ext cx="614244" cy="816463"/>
          </a:xfrm>
        </p:spPr>
        <p:txBody>
          <a:bodyPr/>
          <a:lstStyle/>
          <a:p>
            <a:r>
              <a:rPr lang="en-US" sz="1800" dirty="0">
                <a:latin typeface="OpenDyslexic 3" pitchFamily="2" charset="0"/>
              </a:rPr>
              <a:t>1</a:t>
            </a:r>
          </a:p>
        </p:txBody>
      </p:sp>
    </p:spTree>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Shape 1649"/>
        <p:cNvGrpSpPr/>
        <p:nvPr/>
      </p:nvGrpSpPr>
      <p:grpSpPr>
        <a:xfrm>
          <a:off x="0" y="0"/>
          <a:ext cx="0" cy="0"/>
          <a:chOff x="0" y="0"/>
          <a:chExt cx="0" cy="0"/>
        </a:xfrm>
      </p:grpSpPr>
      <p:pic>
        <p:nvPicPr>
          <p:cNvPr id="2" name="Picture 1">
            <a:extLst>
              <a:ext uri="{FF2B5EF4-FFF2-40B4-BE49-F238E27FC236}">
                <a16:creationId xmlns:a16="http://schemas.microsoft.com/office/drawing/2014/main" id="{1E419218-0EB0-4353-9867-83BD85518152}"/>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4475309" y="1298127"/>
            <a:ext cx="4150260" cy="3445890"/>
          </a:xfrm>
          <a:prstGeom prst="rect">
            <a:avLst/>
          </a:prstGeom>
        </p:spPr>
      </p:pic>
      <p:cxnSp>
        <p:nvCxnSpPr>
          <p:cNvPr id="4" name="Straight Connector 3">
            <a:extLst>
              <a:ext uri="{FF2B5EF4-FFF2-40B4-BE49-F238E27FC236}">
                <a16:creationId xmlns:a16="http://schemas.microsoft.com/office/drawing/2014/main" id="{25911654-E6DB-47A6-9453-BCD0F8525D12}"/>
              </a:ext>
              <a:ext uri="{C183D7F6-B498-43B3-948B-1728B52AA6E4}">
                <adec:decorative xmlns:adec="http://schemas.microsoft.com/office/drawing/2017/decorative" val="1"/>
              </a:ext>
            </a:extLst>
          </p:cNvPr>
          <p:cNvCxnSpPr/>
          <p:nvPr/>
        </p:nvCxnSpPr>
        <p:spPr>
          <a:xfrm flipH="1">
            <a:off x="442686" y="4709886"/>
            <a:ext cx="8135257" cy="0"/>
          </a:xfrm>
          <a:prstGeom prst="line">
            <a:avLst/>
          </a:prstGeom>
          <a:ln w="60325"/>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3AE4CCB6-A74D-4784-BD0F-4D1C8E5AF288}"/>
              </a:ext>
              <a:ext uri="{C183D7F6-B498-43B3-948B-1728B52AA6E4}">
                <adec:decorative xmlns:adec="http://schemas.microsoft.com/office/drawing/2017/decorative" val="1"/>
              </a:ext>
            </a:extLst>
          </p:cNvPr>
          <p:cNvSpPr txBox="1"/>
          <p:nvPr/>
        </p:nvSpPr>
        <p:spPr>
          <a:xfrm>
            <a:off x="1178663" y="443117"/>
            <a:ext cx="3901997" cy="1710020"/>
          </a:xfrm>
          <a:prstGeom prst="rect">
            <a:avLst/>
          </a:prstGeom>
          <a:noFill/>
        </p:spPr>
        <p:txBody>
          <a:bodyPr wrap="square" rtlCol="0">
            <a:spAutoFit/>
          </a:bodyPr>
          <a:lstStyle/>
          <a:p>
            <a:pPr>
              <a:lnSpc>
                <a:spcPct val="150000"/>
              </a:lnSpc>
            </a:pPr>
            <a:r>
              <a:rPr lang="en-US" sz="1800" dirty="0">
                <a:latin typeface="OpenDyslexic3" pitchFamily="2" charset="0"/>
              </a:rPr>
              <a:t>As they near the mosque, Harris can see his Baba giving the </a:t>
            </a:r>
            <a:r>
              <a:rPr lang="en-US" sz="1800" u="sng" dirty="0">
                <a:solidFill>
                  <a:srgbClr val="FF0000"/>
                </a:solidFill>
                <a:latin typeface="OpenDyslexic3" pitchFamily="2" charset="0"/>
              </a:rPr>
              <a:t>Athan</a:t>
            </a:r>
            <a:r>
              <a:rPr lang="en-US" sz="1800" dirty="0">
                <a:latin typeface="OpenDyslexic3" pitchFamily="2" charset="0"/>
              </a:rPr>
              <a:t> from the high porch.</a:t>
            </a:r>
          </a:p>
        </p:txBody>
      </p:sp>
      <p:pic>
        <p:nvPicPr>
          <p:cNvPr id="11" name="Picture 10">
            <a:extLst>
              <a:ext uri="{FF2B5EF4-FFF2-40B4-BE49-F238E27FC236}">
                <a16:creationId xmlns:a16="http://schemas.microsoft.com/office/drawing/2014/main" id="{7774CC13-72C4-4895-A43F-B962E5C5D66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13862" y="3573203"/>
            <a:ext cx="3023473" cy="1136683"/>
          </a:xfrm>
          <a:prstGeom prst="rect">
            <a:avLst/>
          </a:prstGeom>
        </p:spPr>
      </p:pic>
      <p:pic>
        <p:nvPicPr>
          <p:cNvPr id="15" name="Picture 14">
            <a:extLst>
              <a:ext uri="{FF2B5EF4-FFF2-40B4-BE49-F238E27FC236}">
                <a16:creationId xmlns:a16="http://schemas.microsoft.com/office/drawing/2014/main" id="{51BA0C21-BE93-4D31-9C9A-9CD1DAED892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850295" y="2626034"/>
            <a:ext cx="155448" cy="281487"/>
          </a:xfrm>
          <a:prstGeom prst="rect">
            <a:avLst/>
          </a:prstGeom>
        </p:spPr>
      </p:pic>
      <p:grpSp>
        <p:nvGrpSpPr>
          <p:cNvPr id="22" name="Group 21">
            <a:extLst>
              <a:ext uri="{FF2B5EF4-FFF2-40B4-BE49-F238E27FC236}">
                <a16:creationId xmlns:a16="http://schemas.microsoft.com/office/drawing/2014/main" id="{0066EBF9-32CD-4A72-86CB-8C93B1FA7281}"/>
              </a:ext>
              <a:ext uri="{C183D7F6-B498-43B3-948B-1728B52AA6E4}">
                <adec:decorative xmlns:adec="http://schemas.microsoft.com/office/drawing/2017/decorative" val="1"/>
              </a:ext>
            </a:extLst>
          </p:cNvPr>
          <p:cNvGrpSpPr/>
          <p:nvPr/>
        </p:nvGrpSpPr>
        <p:grpSpPr>
          <a:xfrm>
            <a:off x="4475410" y="2539394"/>
            <a:ext cx="206866" cy="340574"/>
            <a:chOff x="4403792" y="2354580"/>
            <a:chExt cx="285048" cy="557744"/>
          </a:xfrm>
        </p:grpSpPr>
        <p:cxnSp>
          <p:nvCxnSpPr>
            <p:cNvPr id="17" name="Straight Connector 16">
              <a:extLst>
                <a:ext uri="{FF2B5EF4-FFF2-40B4-BE49-F238E27FC236}">
                  <a16:creationId xmlns:a16="http://schemas.microsoft.com/office/drawing/2014/main" id="{2E64653D-1342-4D28-85C2-AB8B3FB8CC16}"/>
                </a:ext>
              </a:extLst>
            </p:cNvPr>
            <p:cNvCxnSpPr/>
            <p:nvPr/>
          </p:nvCxnSpPr>
          <p:spPr>
            <a:xfrm>
              <a:off x="4510314" y="2354580"/>
              <a:ext cx="178526" cy="182880"/>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7C92DB5C-1314-40A6-A5E5-7420E7DC9E0F}"/>
                </a:ext>
              </a:extLst>
            </p:cNvPr>
            <p:cNvCxnSpPr>
              <a:cxnSpLocks/>
            </p:cNvCxnSpPr>
            <p:nvPr/>
          </p:nvCxnSpPr>
          <p:spPr>
            <a:xfrm flipV="1">
              <a:off x="4510314" y="2710180"/>
              <a:ext cx="178526" cy="202144"/>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C885924-B0F6-4AB4-84DF-52C41B1B2CED}"/>
                </a:ext>
              </a:extLst>
            </p:cNvPr>
            <p:cNvCxnSpPr>
              <a:cxnSpLocks/>
            </p:cNvCxnSpPr>
            <p:nvPr/>
          </p:nvCxnSpPr>
          <p:spPr>
            <a:xfrm>
              <a:off x="4403792" y="2622558"/>
              <a:ext cx="285048" cy="0"/>
            </a:xfrm>
            <a:prstGeom prst="line">
              <a:avLst/>
            </a:prstGeom>
          </p:spPr>
          <p:style>
            <a:lnRef idx="1">
              <a:schemeClr val="dk1"/>
            </a:lnRef>
            <a:fillRef idx="0">
              <a:schemeClr val="dk1"/>
            </a:fillRef>
            <a:effectRef idx="0">
              <a:schemeClr val="dk1"/>
            </a:effectRef>
            <a:fontRef idx="minor">
              <a:schemeClr val="tx1"/>
            </a:fontRef>
          </p:style>
        </p:cxnSp>
      </p:grpSp>
      <p:sp>
        <p:nvSpPr>
          <p:cNvPr id="13" name="Action Button: Sound 12" descr="Press to Play Audio in upper left corner.">
            <a:hlinkClick r:id="" action="ppaction://noaction" highlightClick="1">
              <a:snd r:embed="rId6" name="2.wav"/>
            </a:hlinkClick>
            <a:extLst>
              <a:ext uri="{FF2B5EF4-FFF2-40B4-BE49-F238E27FC236}">
                <a16:creationId xmlns:a16="http://schemas.microsoft.com/office/drawing/2014/main" id="{B526349B-CCCF-43DB-87F9-5C430F476314}"/>
              </a:ext>
            </a:extLst>
          </p:cNvPr>
          <p:cNvSpPr/>
          <p:nvPr/>
        </p:nvSpPr>
        <p:spPr>
          <a:xfrm>
            <a:off x="177128" y="546475"/>
            <a:ext cx="870909" cy="854646"/>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ction Button: Get Information 13" descr="Press to explain Athan">
            <a:hlinkClick r:id="rId7" action="ppaction://hlinksldjump" highlightClick="1"/>
            <a:extLst>
              <a:ext uri="{FF2B5EF4-FFF2-40B4-BE49-F238E27FC236}">
                <a16:creationId xmlns:a16="http://schemas.microsoft.com/office/drawing/2014/main" id="{CCDAA962-0A15-4D63-95D1-0DB0FFF57C70}"/>
              </a:ext>
            </a:extLst>
          </p:cNvPr>
          <p:cNvSpPr/>
          <p:nvPr/>
        </p:nvSpPr>
        <p:spPr>
          <a:xfrm>
            <a:off x="2869710" y="1779571"/>
            <a:ext cx="519902" cy="515257"/>
          </a:xfrm>
          <a:prstGeom prst="actionButtonInformation">
            <a:avLst/>
          </a:prstGeom>
          <a:solidFill>
            <a:schemeClr val="tx2"/>
          </a:solidFill>
          <a:ln>
            <a:solidFill>
              <a:schemeClr val="bg2"/>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en-US" dirty="0">
              <a:ln>
                <a:solidFill>
                  <a:schemeClr val="tx1"/>
                </a:solidFill>
              </a:ln>
              <a:solidFill>
                <a:schemeClr val="bg1"/>
              </a:solidFill>
            </a:endParaRPr>
          </a:p>
        </p:txBody>
      </p:sp>
      <p:sp>
        <p:nvSpPr>
          <p:cNvPr id="3" name="Title 2">
            <a:extLst>
              <a:ext uri="{FF2B5EF4-FFF2-40B4-BE49-F238E27FC236}">
                <a16:creationId xmlns:a16="http://schemas.microsoft.com/office/drawing/2014/main" id="{AFED7520-6A8F-4DAD-90AF-F2FB694F2200}"/>
              </a:ext>
              <a:ext uri="{C183D7F6-B498-43B3-948B-1728B52AA6E4}">
                <adec:decorative xmlns:adec="http://schemas.microsoft.com/office/drawing/2017/decorative" val="1"/>
              </a:ext>
            </a:extLst>
          </p:cNvPr>
          <p:cNvSpPr>
            <a:spLocks noGrp="1"/>
          </p:cNvSpPr>
          <p:nvPr>
            <p:ph type="title"/>
          </p:nvPr>
        </p:nvSpPr>
        <p:spPr>
          <a:xfrm>
            <a:off x="116310" y="4412892"/>
            <a:ext cx="557500" cy="662249"/>
          </a:xfrm>
        </p:spPr>
        <p:txBody>
          <a:bodyPr/>
          <a:lstStyle/>
          <a:p>
            <a:r>
              <a:rPr lang="en-US" sz="1800" dirty="0">
                <a:latin typeface="OpenDyslexic 3" pitchFamily="2" charset="0"/>
              </a:rPr>
              <a:t>2</a:t>
            </a:r>
          </a:p>
        </p:txBody>
      </p:sp>
    </p:spTree>
    <p:extLst>
      <p:ext uri="{BB962C8B-B14F-4D97-AF65-F5344CB8AC3E}">
        <p14:creationId xmlns:p14="http://schemas.microsoft.com/office/powerpoint/2010/main" val="331635523"/>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Shape 1649"/>
        <p:cNvGrpSpPr/>
        <p:nvPr/>
      </p:nvGrpSpPr>
      <p:grpSpPr>
        <a:xfrm>
          <a:off x="0" y="0"/>
          <a:ext cx="0" cy="0"/>
          <a:chOff x="0" y="0"/>
          <a:chExt cx="0" cy="0"/>
        </a:xfrm>
      </p:grpSpPr>
      <p:sp>
        <p:nvSpPr>
          <p:cNvPr id="19" name="TextBox 18">
            <a:extLst>
              <a:ext uri="{FF2B5EF4-FFF2-40B4-BE49-F238E27FC236}">
                <a16:creationId xmlns:a16="http://schemas.microsoft.com/office/drawing/2014/main" id="{24EA1A1C-71D0-4737-BE34-0FD233A1E194}"/>
              </a:ext>
              <a:ext uri="{C183D7F6-B498-43B3-948B-1728B52AA6E4}">
                <adec:decorative xmlns:adec="http://schemas.microsoft.com/office/drawing/2017/decorative" val="1"/>
              </a:ext>
            </a:extLst>
          </p:cNvPr>
          <p:cNvSpPr txBox="1"/>
          <p:nvPr/>
        </p:nvSpPr>
        <p:spPr>
          <a:xfrm>
            <a:off x="477199" y="1803874"/>
            <a:ext cx="2794000" cy="1294522"/>
          </a:xfrm>
          <a:prstGeom prst="rect">
            <a:avLst/>
          </a:prstGeom>
          <a:noFill/>
        </p:spPr>
        <p:txBody>
          <a:bodyPr wrap="square" rtlCol="0">
            <a:spAutoFit/>
          </a:bodyPr>
          <a:lstStyle/>
          <a:p>
            <a:pPr>
              <a:lnSpc>
                <a:spcPct val="150000"/>
              </a:lnSpc>
            </a:pPr>
            <a:r>
              <a:rPr lang="en-US" sz="1800" dirty="0">
                <a:latin typeface="OpenDyslexic3" pitchFamily="2" charset="0"/>
              </a:rPr>
              <a:t>Before they can pray, everyone has to make </a:t>
            </a:r>
            <a:r>
              <a:rPr lang="en-US" sz="1800" u="sng" dirty="0">
                <a:solidFill>
                  <a:srgbClr val="FF0000"/>
                </a:solidFill>
                <a:latin typeface="OpenDyslexic3" pitchFamily="2" charset="0"/>
              </a:rPr>
              <a:t>wudu</a:t>
            </a:r>
            <a:r>
              <a:rPr lang="en-US" sz="1800" dirty="0">
                <a:latin typeface="OpenDyslexic3" pitchFamily="2" charset="0"/>
              </a:rPr>
              <a:t>! </a:t>
            </a:r>
          </a:p>
        </p:txBody>
      </p:sp>
      <p:pic>
        <p:nvPicPr>
          <p:cNvPr id="4" name="Picture 3">
            <a:extLst>
              <a:ext uri="{FF2B5EF4-FFF2-40B4-BE49-F238E27FC236}">
                <a16:creationId xmlns:a16="http://schemas.microsoft.com/office/drawing/2014/main" id="{87E7A03D-BD79-412A-A8B5-06FAFABCC8B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053495" y="735198"/>
            <a:ext cx="4530686" cy="3864543"/>
          </a:xfrm>
          <a:prstGeom prst="rect">
            <a:avLst/>
          </a:prstGeom>
        </p:spPr>
      </p:pic>
      <p:sp>
        <p:nvSpPr>
          <p:cNvPr id="7" name="Action Button: Sound 6" descr="Press to Play Audio in upper left corner.">
            <a:hlinkClick r:id="" action="ppaction://noaction" highlightClick="1">
              <a:snd r:embed="rId4" name="3.wav"/>
            </a:hlinkClick>
            <a:extLst>
              <a:ext uri="{FF2B5EF4-FFF2-40B4-BE49-F238E27FC236}">
                <a16:creationId xmlns:a16="http://schemas.microsoft.com/office/drawing/2014/main" id="{3E50E6A9-34FB-4497-998E-5F661B9E7EEA}"/>
              </a:ext>
            </a:extLst>
          </p:cNvPr>
          <p:cNvSpPr/>
          <p:nvPr/>
        </p:nvSpPr>
        <p:spPr>
          <a:xfrm>
            <a:off x="139740" y="579293"/>
            <a:ext cx="840158" cy="824469"/>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ction Button: Get Information 7" descr="Press left center to jump to Wudu explanation.">
            <a:hlinkClick r:id="rId5" action="ppaction://hlinksldjump" highlightClick="1"/>
            <a:extLst>
              <a:ext uri="{FF2B5EF4-FFF2-40B4-BE49-F238E27FC236}">
                <a16:creationId xmlns:a16="http://schemas.microsoft.com/office/drawing/2014/main" id="{C37A9DA4-8586-4C56-A8B3-6F11D39C721C}"/>
              </a:ext>
            </a:extLst>
          </p:cNvPr>
          <p:cNvSpPr/>
          <p:nvPr/>
        </p:nvSpPr>
        <p:spPr>
          <a:xfrm>
            <a:off x="2678941" y="2667469"/>
            <a:ext cx="519902" cy="515257"/>
          </a:xfrm>
          <a:prstGeom prst="actionButtonInformation">
            <a:avLst/>
          </a:prstGeom>
          <a:solidFill>
            <a:schemeClr val="tx2"/>
          </a:solidFill>
          <a:ln>
            <a:solidFill>
              <a:schemeClr val="bg2"/>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en-US" dirty="0">
              <a:ln>
                <a:solidFill>
                  <a:schemeClr val="tx1"/>
                </a:solidFill>
              </a:ln>
              <a:solidFill>
                <a:schemeClr val="bg1"/>
              </a:solidFill>
            </a:endParaRPr>
          </a:p>
        </p:txBody>
      </p:sp>
      <p:sp>
        <p:nvSpPr>
          <p:cNvPr id="2" name="Title 1">
            <a:extLst>
              <a:ext uri="{FF2B5EF4-FFF2-40B4-BE49-F238E27FC236}">
                <a16:creationId xmlns:a16="http://schemas.microsoft.com/office/drawing/2014/main" id="{D5C7AF0F-58E8-4A8F-8C76-19E90657CB43}"/>
              </a:ext>
              <a:ext uri="{C183D7F6-B498-43B3-948B-1728B52AA6E4}">
                <adec:decorative xmlns:adec="http://schemas.microsoft.com/office/drawing/2017/decorative" val="1"/>
              </a:ext>
            </a:extLst>
          </p:cNvPr>
          <p:cNvSpPr>
            <a:spLocks noGrp="1"/>
          </p:cNvSpPr>
          <p:nvPr>
            <p:ph type="title"/>
          </p:nvPr>
        </p:nvSpPr>
        <p:spPr>
          <a:xfrm>
            <a:off x="148088" y="4564207"/>
            <a:ext cx="1167100" cy="473775"/>
          </a:xfrm>
        </p:spPr>
        <p:txBody>
          <a:bodyPr/>
          <a:lstStyle/>
          <a:p>
            <a:r>
              <a:rPr lang="en-US" sz="1800" dirty="0">
                <a:solidFill>
                  <a:schemeClr val="tx1"/>
                </a:solidFill>
                <a:latin typeface="OpenDyslexic 3" pitchFamily="2" charset="0"/>
              </a:rPr>
              <a:t>3</a:t>
            </a:r>
          </a:p>
        </p:txBody>
      </p:sp>
    </p:spTree>
    <p:extLst>
      <p:ext uri="{BB962C8B-B14F-4D97-AF65-F5344CB8AC3E}">
        <p14:creationId xmlns:p14="http://schemas.microsoft.com/office/powerpoint/2010/main" val="3177468730"/>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Shape 1649"/>
        <p:cNvGrpSpPr/>
        <p:nvPr/>
      </p:nvGrpSpPr>
      <p:grpSpPr>
        <a:xfrm>
          <a:off x="0" y="0"/>
          <a:ext cx="0" cy="0"/>
          <a:chOff x="0" y="0"/>
          <a:chExt cx="0" cy="0"/>
        </a:xfrm>
      </p:grpSpPr>
      <p:sp>
        <p:nvSpPr>
          <p:cNvPr id="4" name="TextBox 3">
            <a:extLst>
              <a:ext uri="{FF2B5EF4-FFF2-40B4-BE49-F238E27FC236}">
                <a16:creationId xmlns:a16="http://schemas.microsoft.com/office/drawing/2014/main" id="{25413F1C-6FBE-4BB9-85BE-AB56157FF8CE}"/>
              </a:ext>
              <a:ext uri="{C183D7F6-B498-43B3-948B-1728B52AA6E4}">
                <adec:decorative xmlns:adec="http://schemas.microsoft.com/office/drawing/2017/decorative" val="1"/>
              </a:ext>
            </a:extLst>
          </p:cNvPr>
          <p:cNvSpPr txBox="1"/>
          <p:nvPr/>
        </p:nvSpPr>
        <p:spPr>
          <a:xfrm>
            <a:off x="1101026" y="3543917"/>
            <a:ext cx="7206343" cy="879023"/>
          </a:xfrm>
          <a:prstGeom prst="rect">
            <a:avLst/>
          </a:prstGeom>
          <a:noFill/>
        </p:spPr>
        <p:txBody>
          <a:bodyPr wrap="square" rtlCol="0">
            <a:spAutoFit/>
          </a:bodyPr>
          <a:lstStyle/>
          <a:p>
            <a:pPr>
              <a:lnSpc>
                <a:spcPct val="150000"/>
              </a:lnSpc>
            </a:pPr>
            <a:r>
              <a:rPr lang="en-US" sz="1800" dirty="0">
                <a:latin typeface="OpenDyslexic3" pitchFamily="2" charset="0"/>
              </a:rPr>
              <a:t>Before the service starts, Adam listens to and Harris reads the </a:t>
            </a:r>
            <a:r>
              <a:rPr lang="en-US" sz="1800" u="sng" dirty="0">
                <a:solidFill>
                  <a:srgbClr val="FF0000"/>
                </a:solidFill>
                <a:latin typeface="OpenDyslexic3" pitchFamily="2" charset="0"/>
              </a:rPr>
              <a:t>Qur’an</a:t>
            </a:r>
            <a:r>
              <a:rPr lang="en-US" sz="1800" dirty="0">
                <a:latin typeface="OpenDyslexic3" pitchFamily="2" charset="0"/>
              </a:rPr>
              <a:t> while they wait.</a:t>
            </a:r>
          </a:p>
        </p:txBody>
      </p:sp>
      <p:cxnSp>
        <p:nvCxnSpPr>
          <p:cNvPr id="7" name="Straight Connector 6">
            <a:extLst>
              <a:ext uri="{FF2B5EF4-FFF2-40B4-BE49-F238E27FC236}">
                <a16:creationId xmlns:a16="http://schemas.microsoft.com/office/drawing/2014/main" id="{3BE9753D-A881-4C15-BDCF-C6E144157AA3}"/>
              </a:ext>
              <a:ext uri="{C183D7F6-B498-43B3-948B-1728B52AA6E4}">
                <adec:decorative xmlns:adec="http://schemas.microsoft.com/office/drawing/2017/decorative" val="1"/>
              </a:ext>
            </a:extLst>
          </p:cNvPr>
          <p:cNvCxnSpPr>
            <a:cxnSpLocks/>
          </p:cNvCxnSpPr>
          <p:nvPr/>
        </p:nvCxnSpPr>
        <p:spPr>
          <a:xfrm>
            <a:off x="1160027" y="3511549"/>
            <a:ext cx="6516914" cy="0"/>
          </a:xfrm>
          <a:prstGeom prst="line">
            <a:avLst/>
          </a:prstGeom>
          <a:ln w="50800"/>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ACD76A4C-A0F0-435C-8892-1A3F3ACD722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066109" y="959510"/>
            <a:ext cx="4704750" cy="2551397"/>
          </a:xfrm>
          <a:prstGeom prst="rect">
            <a:avLst/>
          </a:prstGeom>
        </p:spPr>
      </p:pic>
      <p:sp>
        <p:nvSpPr>
          <p:cNvPr id="10" name="Action Button: Sound 9" descr="Press to Play Audio in upper left corner.">
            <a:hlinkClick r:id="" action="ppaction://noaction" highlightClick="1">
              <a:snd r:embed="rId4" name="4.wav"/>
            </a:hlinkClick>
            <a:extLst>
              <a:ext uri="{FF2B5EF4-FFF2-40B4-BE49-F238E27FC236}">
                <a16:creationId xmlns:a16="http://schemas.microsoft.com/office/drawing/2014/main" id="{74618B7D-4EE0-45B3-925E-BA518379C1E0}"/>
              </a:ext>
            </a:extLst>
          </p:cNvPr>
          <p:cNvSpPr/>
          <p:nvPr/>
        </p:nvSpPr>
        <p:spPr>
          <a:xfrm>
            <a:off x="185779" y="540464"/>
            <a:ext cx="876332" cy="859968"/>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ction Button: Get Information 11" descr="Press center bottom to jump to Qur'an explanation.">
            <a:hlinkClick r:id="rId5" action="ppaction://hlinksldjump" highlightClick="1"/>
            <a:extLst>
              <a:ext uri="{FF2B5EF4-FFF2-40B4-BE49-F238E27FC236}">
                <a16:creationId xmlns:a16="http://schemas.microsoft.com/office/drawing/2014/main" id="{4D50A1ED-2BFB-4FC5-80F0-230B72182988}"/>
              </a:ext>
            </a:extLst>
          </p:cNvPr>
          <p:cNvSpPr/>
          <p:nvPr/>
        </p:nvSpPr>
        <p:spPr>
          <a:xfrm>
            <a:off x="3708060" y="4408872"/>
            <a:ext cx="519902" cy="515257"/>
          </a:xfrm>
          <a:prstGeom prst="actionButtonInformation">
            <a:avLst/>
          </a:prstGeom>
          <a:solidFill>
            <a:schemeClr val="tx2"/>
          </a:solidFill>
          <a:ln>
            <a:solidFill>
              <a:schemeClr val="bg2"/>
            </a:solidFill>
          </a:ln>
          <a:effectLst/>
        </p:spPr>
        <p:style>
          <a:lnRef idx="3">
            <a:schemeClr val="lt1"/>
          </a:lnRef>
          <a:fillRef idx="1">
            <a:schemeClr val="dk1"/>
          </a:fillRef>
          <a:effectRef idx="1">
            <a:schemeClr val="dk1"/>
          </a:effectRef>
          <a:fontRef idx="minor">
            <a:schemeClr val="lt1"/>
          </a:fontRef>
        </p:style>
        <p:txBody>
          <a:bodyPr rtlCol="0" anchor="ctr"/>
          <a:lstStyle/>
          <a:p>
            <a:pPr algn="ctr"/>
            <a:endParaRPr lang="en-US" dirty="0">
              <a:ln>
                <a:solidFill>
                  <a:schemeClr val="tx1"/>
                </a:solidFill>
              </a:ln>
              <a:solidFill>
                <a:schemeClr val="bg1"/>
              </a:solidFill>
            </a:endParaRPr>
          </a:p>
        </p:txBody>
      </p:sp>
      <p:sp>
        <p:nvSpPr>
          <p:cNvPr id="2" name="Title 1">
            <a:extLst>
              <a:ext uri="{FF2B5EF4-FFF2-40B4-BE49-F238E27FC236}">
                <a16:creationId xmlns:a16="http://schemas.microsoft.com/office/drawing/2014/main" id="{F79970B9-089B-409B-B235-C2307C00A46A}"/>
              </a:ext>
              <a:ext uri="{C183D7F6-B498-43B3-948B-1728B52AA6E4}">
                <adec:decorative xmlns:adec="http://schemas.microsoft.com/office/drawing/2017/decorative" val="1"/>
              </a:ext>
            </a:extLst>
          </p:cNvPr>
          <p:cNvSpPr>
            <a:spLocks noGrp="1"/>
          </p:cNvSpPr>
          <p:nvPr>
            <p:ph type="title"/>
          </p:nvPr>
        </p:nvSpPr>
        <p:spPr>
          <a:xfrm>
            <a:off x="99726" y="4422940"/>
            <a:ext cx="386050" cy="559499"/>
          </a:xfrm>
        </p:spPr>
        <p:txBody>
          <a:bodyPr/>
          <a:lstStyle/>
          <a:p>
            <a:r>
              <a:rPr lang="en-US" sz="1800" dirty="0">
                <a:latin typeface="OpenDyslexic 3" pitchFamily="2" charset="0"/>
              </a:rPr>
              <a:t>4</a:t>
            </a:r>
          </a:p>
        </p:txBody>
      </p:sp>
    </p:spTree>
    <p:extLst>
      <p:ext uri="{BB962C8B-B14F-4D97-AF65-F5344CB8AC3E}">
        <p14:creationId xmlns:p14="http://schemas.microsoft.com/office/powerpoint/2010/main" val="922202638"/>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1649"/>
        <p:cNvGrpSpPr/>
        <p:nvPr/>
      </p:nvGrpSpPr>
      <p:grpSpPr>
        <a:xfrm>
          <a:off x="0" y="0"/>
          <a:ext cx="0" cy="0"/>
          <a:chOff x="0" y="0"/>
          <a:chExt cx="0" cy="0"/>
        </a:xfrm>
      </p:grpSpPr>
      <p:sp>
        <p:nvSpPr>
          <p:cNvPr id="9" name="TextBox 8">
            <a:extLst>
              <a:ext uri="{FF2B5EF4-FFF2-40B4-BE49-F238E27FC236}">
                <a16:creationId xmlns:a16="http://schemas.microsoft.com/office/drawing/2014/main" id="{817B2AE5-B07A-46FD-A362-E172F5AFF726}"/>
              </a:ext>
              <a:ext uri="{C183D7F6-B498-43B3-948B-1728B52AA6E4}">
                <adec:decorative xmlns:adec="http://schemas.microsoft.com/office/drawing/2017/decorative" val="1"/>
              </a:ext>
            </a:extLst>
          </p:cNvPr>
          <p:cNvSpPr txBox="1"/>
          <p:nvPr/>
        </p:nvSpPr>
        <p:spPr>
          <a:xfrm>
            <a:off x="1248516" y="3656908"/>
            <a:ext cx="7206343" cy="879023"/>
          </a:xfrm>
          <a:prstGeom prst="rect">
            <a:avLst/>
          </a:prstGeom>
          <a:noFill/>
        </p:spPr>
        <p:txBody>
          <a:bodyPr wrap="square" rtlCol="0">
            <a:spAutoFit/>
          </a:bodyPr>
          <a:lstStyle/>
          <a:p>
            <a:pPr>
              <a:lnSpc>
                <a:spcPct val="150000"/>
              </a:lnSpc>
            </a:pPr>
            <a:r>
              <a:rPr lang="en-US" sz="1800" dirty="0">
                <a:latin typeface="OpenDyslexic3" pitchFamily="2" charset="0"/>
              </a:rPr>
              <a:t>There are no seats inside the mosque! Everyone gets to choose the seat that works for them.</a:t>
            </a:r>
          </a:p>
        </p:txBody>
      </p:sp>
      <p:pic>
        <p:nvPicPr>
          <p:cNvPr id="5" name="Picture 4">
            <a:extLst>
              <a:ext uri="{FF2B5EF4-FFF2-40B4-BE49-F238E27FC236}">
                <a16:creationId xmlns:a16="http://schemas.microsoft.com/office/drawing/2014/main" id="{C69C6D09-14A0-45AE-96D5-D06738FC9F7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6159" y="1061711"/>
            <a:ext cx="7531681" cy="2357869"/>
          </a:xfrm>
          <a:prstGeom prst="rect">
            <a:avLst/>
          </a:prstGeom>
        </p:spPr>
      </p:pic>
      <p:sp>
        <p:nvSpPr>
          <p:cNvPr id="6" name="Action Button: Sound 5" descr="Press to Play Audio in upper left corner.">
            <a:hlinkClick r:id="" action="ppaction://noaction" highlightClick="1">
              <a:snd r:embed="rId4" name="5.wav"/>
            </a:hlinkClick>
            <a:extLst>
              <a:ext uri="{FF2B5EF4-FFF2-40B4-BE49-F238E27FC236}">
                <a16:creationId xmlns:a16="http://schemas.microsoft.com/office/drawing/2014/main" id="{D30DBB24-3402-41AD-8680-E81C3F0F1E70}"/>
              </a:ext>
            </a:extLst>
          </p:cNvPr>
          <p:cNvSpPr/>
          <p:nvPr/>
        </p:nvSpPr>
        <p:spPr>
          <a:xfrm>
            <a:off x="166806" y="529621"/>
            <a:ext cx="832000" cy="816463"/>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676CD4-8764-4C16-84A4-71D4BAD32788}"/>
              </a:ext>
              <a:ext uri="{C183D7F6-B498-43B3-948B-1728B52AA6E4}">
                <adec:decorative xmlns:adec="http://schemas.microsoft.com/office/drawing/2017/decorative" val="1"/>
              </a:ext>
            </a:extLst>
          </p:cNvPr>
          <p:cNvSpPr>
            <a:spLocks noGrp="1"/>
          </p:cNvSpPr>
          <p:nvPr>
            <p:ph type="title"/>
          </p:nvPr>
        </p:nvSpPr>
        <p:spPr>
          <a:xfrm>
            <a:off x="149131" y="4535931"/>
            <a:ext cx="433675" cy="459161"/>
          </a:xfrm>
        </p:spPr>
        <p:txBody>
          <a:bodyPr/>
          <a:lstStyle/>
          <a:p>
            <a:r>
              <a:rPr lang="en-US" sz="1800" dirty="0">
                <a:latin typeface="OpenDyslexic 3" pitchFamily="2" charset="0"/>
              </a:rPr>
              <a:t>5</a:t>
            </a:r>
          </a:p>
        </p:txBody>
      </p:sp>
    </p:spTree>
    <p:extLst>
      <p:ext uri="{BB962C8B-B14F-4D97-AF65-F5344CB8AC3E}">
        <p14:creationId xmlns:p14="http://schemas.microsoft.com/office/powerpoint/2010/main" val="546514916"/>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Shape 1649"/>
        <p:cNvGrpSpPr/>
        <p:nvPr/>
      </p:nvGrpSpPr>
      <p:grpSpPr>
        <a:xfrm>
          <a:off x="0" y="0"/>
          <a:ext cx="0" cy="0"/>
          <a:chOff x="0" y="0"/>
          <a:chExt cx="0" cy="0"/>
        </a:xfrm>
      </p:grpSpPr>
      <p:sp>
        <p:nvSpPr>
          <p:cNvPr id="3" name="TextBox 2">
            <a:extLst>
              <a:ext uri="{FF2B5EF4-FFF2-40B4-BE49-F238E27FC236}">
                <a16:creationId xmlns:a16="http://schemas.microsoft.com/office/drawing/2014/main" id="{ECCCBFE0-F77C-4384-AFFF-2739C6F6AE9D}"/>
              </a:ext>
              <a:ext uri="{C183D7F6-B498-43B3-948B-1728B52AA6E4}">
                <adec:decorative xmlns:adec="http://schemas.microsoft.com/office/drawing/2017/decorative" val="1"/>
              </a:ext>
            </a:extLst>
          </p:cNvPr>
          <p:cNvSpPr txBox="1"/>
          <p:nvPr/>
        </p:nvSpPr>
        <p:spPr>
          <a:xfrm>
            <a:off x="1117017" y="3210156"/>
            <a:ext cx="7206343" cy="1294522"/>
          </a:xfrm>
          <a:prstGeom prst="rect">
            <a:avLst/>
          </a:prstGeom>
          <a:noFill/>
        </p:spPr>
        <p:txBody>
          <a:bodyPr wrap="square" rtlCol="0">
            <a:spAutoFit/>
          </a:bodyPr>
          <a:lstStyle/>
          <a:p>
            <a:pPr>
              <a:lnSpc>
                <a:spcPct val="150000"/>
              </a:lnSpc>
            </a:pPr>
            <a:r>
              <a:rPr lang="en-US" sz="1800" dirty="0">
                <a:latin typeface="OpenDyslexic3" pitchFamily="2" charset="0"/>
              </a:rPr>
              <a:t>Allah has made prayer easy on us—He loves every way we are able to offer it! Before Him, we are each doing exactly as we should be.</a:t>
            </a:r>
          </a:p>
        </p:txBody>
      </p:sp>
      <p:pic>
        <p:nvPicPr>
          <p:cNvPr id="7" name="Picture 6">
            <a:extLst>
              <a:ext uri="{FF2B5EF4-FFF2-40B4-BE49-F238E27FC236}">
                <a16:creationId xmlns:a16="http://schemas.microsoft.com/office/drawing/2014/main" id="{7BEF41E9-CD4C-493A-8F32-6826C0978F7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28255" y="1566319"/>
            <a:ext cx="8457019" cy="1560877"/>
          </a:xfrm>
          <a:prstGeom prst="rect">
            <a:avLst/>
          </a:prstGeom>
        </p:spPr>
      </p:pic>
      <p:sp>
        <p:nvSpPr>
          <p:cNvPr id="11" name="Action Button: Sound 10" descr="Press to Play Audio in upper left corner.">
            <a:hlinkClick r:id="" action="ppaction://noaction" highlightClick="1">
              <a:snd r:embed="rId4" name="6.wav"/>
            </a:hlinkClick>
            <a:extLst>
              <a:ext uri="{FF2B5EF4-FFF2-40B4-BE49-F238E27FC236}">
                <a16:creationId xmlns:a16="http://schemas.microsoft.com/office/drawing/2014/main" id="{B6EBFBF9-69B4-4264-870E-2D8DC48DAAB3}"/>
              </a:ext>
            </a:extLst>
          </p:cNvPr>
          <p:cNvSpPr/>
          <p:nvPr/>
        </p:nvSpPr>
        <p:spPr>
          <a:xfrm>
            <a:off x="166806" y="529621"/>
            <a:ext cx="832000" cy="816463"/>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A0C667D5-CF56-4780-9E99-EEF69BD7E0EA}"/>
              </a:ext>
              <a:ext uri="{C183D7F6-B498-43B3-948B-1728B52AA6E4}">
                <adec:decorative xmlns:adec="http://schemas.microsoft.com/office/drawing/2017/decorative" val="1"/>
              </a:ext>
            </a:extLst>
          </p:cNvPr>
          <p:cNvSpPr>
            <a:spLocks noGrp="1"/>
          </p:cNvSpPr>
          <p:nvPr>
            <p:ph type="title"/>
          </p:nvPr>
        </p:nvSpPr>
        <p:spPr>
          <a:xfrm>
            <a:off x="120942" y="4486274"/>
            <a:ext cx="414625" cy="569025"/>
          </a:xfrm>
        </p:spPr>
        <p:txBody>
          <a:bodyPr/>
          <a:lstStyle/>
          <a:p>
            <a:r>
              <a:rPr lang="en-US" sz="1800" dirty="0">
                <a:latin typeface="OpenDyslexic 3" pitchFamily="2" charset="0"/>
              </a:rPr>
              <a:t>6</a:t>
            </a:r>
          </a:p>
        </p:txBody>
      </p:sp>
      <p:sp>
        <p:nvSpPr>
          <p:cNvPr id="14" name="TextBox 13">
            <a:extLst>
              <a:ext uri="{FF2B5EF4-FFF2-40B4-BE49-F238E27FC236}">
                <a16:creationId xmlns:a16="http://schemas.microsoft.com/office/drawing/2014/main" id="{3BAE3473-F50D-446F-9678-EB4C9F4291F6}"/>
              </a:ext>
              <a:ext uri="{C183D7F6-B498-43B3-948B-1728B52AA6E4}">
                <adec:decorative xmlns:adec="http://schemas.microsoft.com/office/drawing/2017/decorative" val="1"/>
              </a:ext>
            </a:extLst>
          </p:cNvPr>
          <p:cNvSpPr txBox="1"/>
          <p:nvPr/>
        </p:nvSpPr>
        <p:spPr>
          <a:xfrm>
            <a:off x="7500258" y="4504678"/>
            <a:ext cx="1404552" cy="369332"/>
          </a:xfrm>
          <a:prstGeom prst="rect">
            <a:avLst/>
          </a:prstGeom>
          <a:noFill/>
        </p:spPr>
        <p:txBody>
          <a:bodyPr wrap="none" rtlCol="0">
            <a:spAutoFit/>
          </a:bodyPr>
          <a:lstStyle/>
          <a:p>
            <a:pPr algn="l"/>
            <a:r>
              <a:rPr lang="en-US" sz="1800" b="1" dirty="0">
                <a:latin typeface="OpenDyslexic 3" pitchFamily="2" charset="0"/>
              </a:rPr>
              <a:t>The End!</a:t>
            </a:r>
          </a:p>
        </p:txBody>
      </p:sp>
    </p:spTree>
    <p:extLst>
      <p:ext uri="{BB962C8B-B14F-4D97-AF65-F5344CB8AC3E}">
        <p14:creationId xmlns:p14="http://schemas.microsoft.com/office/powerpoint/2010/main" val="2631116403"/>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A0796-B2ED-4301-84D7-1BEC76891BCC}"/>
              </a:ext>
              <a:ext uri="{C183D7F6-B498-43B3-948B-1728B52AA6E4}">
                <adec:decorative xmlns:adec="http://schemas.microsoft.com/office/drawing/2017/decorative" val="1"/>
              </a:ext>
            </a:extLst>
          </p:cNvPr>
          <p:cNvSpPr>
            <a:spLocks noGrp="1"/>
          </p:cNvSpPr>
          <p:nvPr>
            <p:ph type="title"/>
          </p:nvPr>
        </p:nvSpPr>
        <p:spPr>
          <a:xfrm>
            <a:off x="1200670" y="450150"/>
            <a:ext cx="6367800" cy="1073850"/>
          </a:xfrm>
        </p:spPr>
        <p:txBody>
          <a:bodyPr/>
          <a:lstStyle/>
          <a:p>
            <a:r>
              <a:rPr lang="en-US" dirty="0">
                <a:latin typeface="OpenDyslexic 3" pitchFamily="2" charset="0"/>
              </a:rPr>
              <a:t>Jumu’ah</a:t>
            </a:r>
          </a:p>
        </p:txBody>
      </p:sp>
      <p:pic>
        <p:nvPicPr>
          <p:cNvPr id="1026" name="Picture 2" descr="More than 15 long rows of Muslims kneel in a mosque and listen to an Imam siting atop a podium.">
            <a:extLst>
              <a:ext uri="{FF2B5EF4-FFF2-40B4-BE49-F238E27FC236}">
                <a16:creationId xmlns:a16="http://schemas.microsoft.com/office/drawing/2014/main" id="{2546A7E2-9BE4-42DF-B993-22BC04F99C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725" y="1407646"/>
            <a:ext cx="3998686" cy="320766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5D971F8-2429-452E-9233-55EC0BCA62CD}"/>
              </a:ext>
              <a:ext uri="{C183D7F6-B498-43B3-948B-1728B52AA6E4}">
                <adec:decorative xmlns:adec="http://schemas.microsoft.com/office/drawing/2017/decorative" val="1"/>
              </a:ext>
            </a:extLst>
          </p:cNvPr>
          <p:cNvSpPr txBox="1"/>
          <p:nvPr/>
        </p:nvSpPr>
        <p:spPr>
          <a:xfrm>
            <a:off x="5362479" y="543408"/>
            <a:ext cx="3595229" cy="3372013"/>
          </a:xfrm>
          <a:prstGeom prst="rect">
            <a:avLst/>
          </a:prstGeom>
          <a:noFill/>
        </p:spPr>
        <p:txBody>
          <a:bodyPr wrap="square" rtlCol="0">
            <a:spAutoFit/>
          </a:bodyPr>
          <a:lstStyle/>
          <a:p>
            <a:pPr>
              <a:lnSpc>
                <a:spcPct val="150000"/>
              </a:lnSpc>
            </a:pPr>
            <a:r>
              <a:rPr lang="en-US" sz="1800" dirty="0">
                <a:latin typeface="OpenDyslexic 3" pitchFamily="2" charset="0"/>
              </a:rPr>
              <a:t>Jumu’ah is an Islamic service that occurs in place of the noon prayer on Fridays. A speaker, known as the </a:t>
            </a:r>
            <a:r>
              <a:rPr lang="en-US" sz="1800" dirty="0" err="1">
                <a:latin typeface="OpenDyslexic 3" pitchFamily="2" charset="0"/>
              </a:rPr>
              <a:t>khateeb</a:t>
            </a:r>
            <a:r>
              <a:rPr lang="en-US" sz="1800" dirty="0">
                <a:latin typeface="OpenDyslexic 3" pitchFamily="2" charset="0"/>
              </a:rPr>
              <a:t>, gives a sermon, known as a </a:t>
            </a:r>
            <a:r>
              <a:rPr lang="en-US" sz="1800" dirty="0" err="1">
                <a:latin typeface="OpenDyslexic 3" pitchFamily="2" charset="0"/>
              </a:rPr>
              <a:t>khutba</a:t>
            </a:r>
            <a:r>
              <a:rPr lang="en-US" sz="1800" dirty="0">
                <a:latin typeface="OpenDyslexic 3" pitchFamily="2" charset="0"/>
              </a:rPr>
              <a:t>, before leading prayer.</a:t>
            </a:r>
          </a:p>
        </p:txBody>
      </p:sp>
      <p:sp>
        <p:nvSpPr>
          <p:cNvPr id="4" name="TextBox 3">
            <a:extLst>
              <a:ext uri="{FF2B5EF4-FFF2-40B4-BE49-F238E27FC236}">
                <a16:creationId xmlns:a16="http://schemas.microsoft.com/office/drawing/2014/main" id="{3E47D182-F447-4D25-8EE1-9DFF3E97C528}"/>
              </a:ext>
              <a:ext uri="{C183D7F6-B498-43B3-948B-1728B52AA6E4}">
                <adec:decorative xmlns:adec="http://schemas.microsoft.com/office/drawing/2017/decorative" val="1"/>
              </a:ext>
            </a:extLst>
          </p:cNvPr>
          <p:cNvSpPr txBox="1"/>
          <p:nvPr/>
        </p:nvSpPr>
        <p:spPr>
          <a:xfrm>
            <a:off x="1051849" y="4617082"/>
            <a:ext cx="2401770" cy="246221"/>
          </a:xfrm>
          <a:prstGeom prst="rect">
            <a:avLst/>
          </a:prstGeom>
          <a:noFill/>
        </p:spPr>
        <p:txBody>
          <a:bodyPr wrap="square" rtlCol="0">
            <a:spAutoFit/>
          </a:bodyPr>
          <a:lstStyle/>
          <a:p>
            <a:r>
              <a:rPr lang="en-US" sz="1000" dirty="0">
                <a:latin typeface="OpenDyslexic 3" pitchFamily="2" charset="0"/>
                <a:hlinkClick r:id="rId3"/>
              </a:rPr>
              <a:t>Copyright</a:t>
            </a:r>
            <a:r>
              <a:rPr lang="en-US" sz="1000" dirty="0">
                <a:latin typeface="OpenDyslexic 3" pitchFamily="2" charset="0"/>
              </a:rPr>
              <a:t> Self, 2001</a:t>
            </a:r>
          </a:p>
        </p:txBody>
      </p:sp>
      <p:sp>
        <p:nvSpPr>
          <p:cNvPr id="9" name="Action Button: Return 8" descr="Press bottom right corner to return to story.">
            <a:hlinkClick r:id="rId4" action="ppaction://hlinksldjump" highlightClick="1"/>
            <a:extLst>
              <a:ext uri="{FF2B5EF4-FFF2-40B4-BE49-F238E27FC236}">
                <a16:creationId xmlns:a16="http://schemas.microsoft.com/office/drawing/2014/main" id="{8F58D2DB-755B-40DD-B528-931B8662C810}"/>
              </a:ext>
            </a:extLst>
          </p:cNvPr>
          <p:cNvSpPr/>
          <p:nvPr/>
        </p:nvSpPr>
        <p:spPr>
          <a:xfrm>
            <a:off x="8024275" y="3997670"/>
            <a:ext cx="891229" cy="865633"/>
          </a:xfrm>
          <a:prstGeom prst="actionButtonReturn">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ction Button: Sound 9" descr="Press to Play Audio in upper left corner.">
            <a:hlinkClick r:id="" action="ppaction://noaction" highlightClick="1">
              <a:snd r:embed="rId5" name="Jumuah.wav"/>
            </a:hlinkClick>
            <a:extLst>
              <a:ext uri="{FF2B5EF4-FFF2-40B4-BE49-F238E27FC236}">
                <a16:creationId xmlns:a16="http://schemas.microsoft.com/office/drawing/2014/main" id="{E8BCF77F-F0E6-4A15-86E7-0B718F43C4C5}"/>
              </a:ext>
            </a:extLst>
          </p:cNvPr>
          <p:cNvSpPr/>
          <p:nvPr/>
        </p:nvSpPr>
        <p:spPr>
          <a:xfrm>
            <a:off x="166806" y="529621"/>
            <a:ext cx="832000" cy="816463"/>
          </a:xfrm>
          <a:prstGeom prst="actionButtonSound">
            <a:avLst/>
          </a:prstGeom>
          <a:solidFill>
            <a:schemeClr val="tx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1685833"/>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sld>
</file>

<file path=ppt/theme/theme1.xml><?xml version="1.0" encoding="utf-8"?>
<a:theme xmlns:a="http://schemas.openxmlformats.org/drawingml/2006/main" name="0154_Doodles_Template_SlidesMania">
  <a:themeElements>
    <a:clrScheme name="Simple Light">
      <a:dk1>
        <a:srgbClr val="000000"/>
      </a:dk1>
      <a:lt1>
        <a:srgbClr val="FFFFFF"/>
      </a:lt1>
      <a:dk2>
        <a:srgbClr val="595959"/>
      </a:dk2>
      <a:lt2>
        <a:srgbClr val="EEEEEE"/>
      </a:lt2>
      <a:accent1>
        <a:srgbClr val="FFFFFF"/>
      </a:accent1>
      <a:accent2>
        <a:srgbClr val="FFFFFF"/>
      </a:accent2>
      <a:accent3>
        <a:srgbClr val="FFFFFF"/>
      </a:accent3>
      <a:accent4>
        <a:srgbClr val="FFFFFF"/>
      </a:accent4>
      <a:accent5>
        <a:srgbClr val="FFFFFF"/>
      </a:accent5>
      <a:accent6>
        <a:srgbClr val="FFFFFF"/>
      </a:accent6>
      <a:hlink>
        <a:srgbClr val="4655E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800" dirty="0">
            <a:latin typeface="OpenDyslexic 3" pitchFamily="2" charset="0"/>
          </a:defRPr>
        </a:defPPr>
      </a:lstStyle>
    </a:txDef>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536</Words>
  <Application>Microsoft Macintosh PowerPoint</Application>
  <PresentationFormat>On-screen Show (16:9)</PresentationFormat>
  <Paragraphs>38</Paragraphs>
  <Slides>14</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Montserrat Alternates</vt:lpstr>
      <vt:lpstr>Barlow Condensed</vt:lpstr>
      <vt:lpstr>OpenDyslexic 3</vt:lpstr>
      <vt:lpstr>Calibri</vt:lpstr>
      <vt:lpstr>Arial</vt:lpstr>
      <vt:lpstr>Gochi Hand</vt:lpstr>
      <vt:lpstr>OpenDyslexic3</vt:lpstr>
      <vt:lpstr>0154_Doodles_Template_SlidesMania</vt:lpstr>
      <vt:lpstr>Let’s Go to the Mosque!</vt:lpstr>
      <vt:lpstr>Author Statement:</vt:lpstr>
      <vt:lpstr>1</vt:lpstr>
      <vt:lpstr>2</vt:lpstr>
      <vt:lpstr>3</vt:lpstr>
      <vt:lpstr>4</vt:lpstr>
      <vt:lpstr>5</vt:lpstr>
      <vt:lpstr>6</vt:lpstr>
      <vt:lpstr>Jumu’ah</vt:lpstr>
      <vt:lpstr>The Athan</vt:lpstr>
      <vt:lpstr>Wudu</vt:lpstr>
      <vt:lpstr>The Qur’an</vt:lpstr>
      <vt:lpstr>Credits</vt:lpstr>
      <vt:lpstr>Credits (cont.)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Here goes your title</dc:title>
  <cp:lastModifiedBy>Elion, Leandra</cp:lastModifiedBy>
  <cp:revision>54</cp:revision>
  <dcterms:modified xsi:type="dcterms:W3CDTF">2020-12-14T03:24:46Z</dcterms:modified>
</cp:coreProperties>
</file>