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sldIdLst>
    <p:sldId id="257" r:id="rId2"/>
    <p:sldId id="261" r:id="rId3"/>
    <p:sldId id="262" r:id="rId4"/>
    <p:sldId id="263" r:id="rId5"/>
    <p:sldId id="264" r:id="rId6"/>
    <p:sldId id="265" r:id="rId7"/>
    <p:sldId id="258" r:id="rId8"/>
    <p:sldId id="267" r:id="rId9"/>
    <p:sldId id="268" r:id="rId10"/>
    <p:sldId id="269" r:id="rId11"/>
    <p:sldId id="270" r:id="rId12"/>
    <p:sldId id="271" r:id="rId13"/>
    <p:sldId id="272" r:id="rId14"/>
    <p:sldId id="259" r:id="rId15"/>
    <p:sldId id="293" r:id="rId16"/>
    <p:sldId id="294" r:id="rId17"/>
    <p:sldId id="298" r:id="rId18"/>
    <p:sldId id="295" r:id="rId19"/>
    <p:sldId id="297" r:id="rId20"/>
    <p:sldId id="274" r:id="rId21"/>
    <p:sldId id="277" r:id="rId22"/>
    <p:sldId id="299" r:id="rId23"/>
    <p:sldId id="300" r:id="rId24"/>
    <p:sldId id="301" r:id="rId25"/>
    <p:sldId id="302" r:id="rId26"/>
    <p:sldId id="303" r:id="rId27"/>
    <p:sldId id="276" r:id="rId28"/>
    <p:sldId id="278" r:id="rId29"/>
    <p:sldId id="279" r:id="rId30"/>
    <p:sldId id="280" r:id="rId31"/>
    <p:sldId id="260" r:id="rId32"/>
    <p:sldId id="281" r:id="rId33"/>
    <p:sldId id="282" r:id="rId34"/>
    <p:sldId id="283" r:id="rId35"/>
    <p:sldId id="284" r:id="rId36"/>
    <p:sldId id="305" r:id="rId37"/>
    <p:sldId id="304" r:id="rId38"/>
    <p:sldId id="306" r:id="rId39"/>
    <p:sldId id="307" r:id="rId40"/>
    <p:sldId id="308" r:id="rId41"/>
    <p:sldId id="309" r:id="rId42"/>
    <p:sldId id="285" r:id="rId43"/>
    <p:sldId id="286" r:id="rId44"/>
    <p:sldId id="287" r:id="rId45"/>
    <p:sldId id="288" r:id="rId46"/>
    <p:sldId id="310" r:id="rId47"/>
    <p:sldId id="289" r:id="rId48"/>
    <p:sldId id="311" r:id="rId49"/>
    <p:sldId id="312" r:id="rId50"/>
    <p:sldId id="313" r:id="rId51"/>
    <p:sldId id="290" r:id="rId52"/>
    <p:sldId id="291" r:id="rId53"/>
    <p:sldId id="314" r:id="rId54"/>
    <p:sldId id="315" r:id="rId55"/>
    <p:sldId id="316" r:id="rId56"/>
    <p:sldId id="317" r:id="rId57"/>
    <p:sldId id="318" r:id="rId58"/>
    <p:sldId id="319" r:id="rId59"/>
    <p:sldId id="320" r:id="rId60"/>
    <p:sldId id="292" r:id="rId61"/>
    <p:sldId id="321" r:id="rId62"/>
    <p:sldId id="322" r:id="rId63"/>
    <p:sldId id="323" r:id="rId64"/>
    <p:sldId id="325" r:id="rId65"/>
    <p:sldId id="324" r:id="rId66"/>
    <p:sldId id="326" r:id="rId6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690"/>
    <p:restoredTop sz="94522"/>
  </p:normalViewPr>
  <p:slideViewPr>
    <p:cSldViewPr snapToGrid="0" snapToObjects="1">
      <p:cViewPr varScale="1">
        <p:scale>
          <a:sx n="117" d="100"/>
          <a:sy n="117" d="100"/>
        </p:scale>
        <p:origin x="1416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77D773-84D8-054A-8CCE-9826AFCCCF21}" type="datetimeFigureOut">
              <a:rPr lang="en-US" smtClean="0"/>
              <a:t>2/11/20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9FD91-442A-F54A-B18A-9F7EE561B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163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2" Type="http://schemas.microsoft.com/office/2007/relationships/media" Target="../media/media14.m4a"/><Relationship Id="rId1" Type="http://schemas.openxmlformats.org/officeDocument/2006/relationships/tags" Target="../tags/tag3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1.png"/><Relationship Id="rId4" Type="http://schemas.openxmlformats.org/officeDocument/2006/relationships/image" Target="../media/image22.tif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1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1.png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media31.m4a"/><Relationship Id="rId2" Type="http://schemas.microsoft.com/office/2007/relationships/media" Target="../media/media31.m4a"/><Relationship Id="rId1" Type="http://schemas.openxmlformats.org/officeDocument/2006/relationships/tags" Target="../tags/tag4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1.png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1.png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1.png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1.png"/><Relationship Id="rId4" Type="http://schemas.openxmlformats.org/officeDocument/2006/relationships/image" Target="../media/image3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1.png"/><Relationship Id="rId4" Type="http://schemas.openxmlformats.org/officeDocument/2006/relationships/image" Target="../media/image32.tif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5" Type="http://schemas.openxmlformats.org/officeDocument/2006/relationships/image" Target="../media/image1.png"/><Relationship Id="rId4" Type="http://schemas.openxmlformats.org/officeDocument/2006/relationships/image" Target="../media/image33.tif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5" Type="http://schemas.openxmlformats.org/officeDocument/2006/relationships/image" Target="../media/image1.png"/><Relationship Id="rId4" Type="http://schemas.openxmlformats.org/officeDocument/2006/relationships/image" Target="../media/image34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5" Type="http://schemas.openxmlformats.org/officeDocument/2006/relationships/image" Target="../media/image1.png"/><Relationship Id="rId4" Type="http://schemas.openxmlformats.org/officeDocument/2006/relationships/image" Target="../media/image3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5" Type="http://schemas.openxmlformats.org/officeDocument/2006/relationships/image" Target="../media/image1.png"/><Relationship Id="rId4" Type="http://schemas.openxmlformats.org/officeDocument/2006/relationships/image" Target="../media/image3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5" Type="http://schemas.openxmlformats.org/officeDocument/2006/relationships/image" Target="../media/image1.png"/><Relationship Id="rId4" Type="http://schemas.openxmlformats.org/officeDocument/2006/relationships/image" Target="../media/image3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5" Type="http://schemas.openxmlformats.org/officeDocument/2006/relationships/image" Target="../media/image1.png"/><Relationship Id="rId4" Type="http://schemas.openxmlformats.org/officeDocument/2006/relationships/image" Target="../media/image3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5" Type="http://schemas.openxmlformats.org/officeDocument/2006/relationships/image" Target="../media/image1.png"/><Relationship Id="rId4" Type="http://schemas.openxmlformats.org/officeDocument/2006/relationships/image" Target="../media/image2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5" Type="http://schemas.openxmlformats.org/officeDocument/2006/relationships/image" Target="../media/image1.png"/><Relationship Id="rId4" Type="http://schemas.openxmlformats.org/officeDocument/2006/relationships/image" Target="../media/image3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5" Type="http://schemas.openxmlformats.org/officeDocument/2006/relationships/image" Target="../media/image1.png"/><Relationship Id="rId4" Type="http://schemas.openxmlformats.org/officeDocument/2006/relationships/image" Target="../media/image3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5" Type="http://schemas.openxmlformats.org/officeDocument/2006/relationships/image" Target="../media/image1.png"/><Relationship Id="rId4" Type="http://schemas.openxmlformats.org/officeDocument/2006/relationships/image" Target="../media/image3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5" Type="http://schemas.openxmlformats.org/officeDocument/2006/relationships/image" Target="../media/image1.png"/><Relationship Id="rId4" Type="http://schemas.openxmlformats.org/officeDocument/2006/relationships/image" Target="../media/image40.tif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5" Type="http://schemas.openxmlformats.org/officeDocument/2006/relationships/image" Target="../media/image1.png"/><Relationship Id="rId4" Type="http://schemas.openxmlformats.org/officeDocument/2006/relationships/image" Target="../media/image41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6.tif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5" Type="http://schemas.openxmlformats.org/officeDocument/2006/relationships/image" Target="../media/image1.png"/><Relationship Id="rId4" Type="http://schemas.openxmlformats.org/officeDocument/2006/relationships/image" Target="../media/image42.tif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5" Type="http://schemas.openxmlformats.org/officeDocument/2006/relationships/image" Target="../media/image1.png"/><Relationship Id="rId4" Type="http://schemas.openxmlformats.org/officeDocument/2006/relationships/image" Target="../media/image4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5" Type="http://schemas.openxmlformats.org/officeDocument/2006/relationships/image" Target="../media/image1.png"/><Relationship Id="rId4" Type="http://schemas.openxmlformats.org/officeDocument/2006/relationships/image" Target="../media/image4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5" Type="http://schemas.openxmlformats.org/officeDocument/2006/relationships/image" Target="../media/image1.png"/><Relationship Id="rId4" Type="http://schemas.openxmlformats.org/officeDocument/2006/relationships/image" Target="../media/image45.tif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5" Type="http://schemas.openxmlformats.org/officeDocument/2006/relationships/image" Target="../media/image1.png"/><Relationship Id="rId4" Type="http://schemas.openxmlformats.org/officeDocument/2006/relationships/image" Target="../media/image4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5" Type="http://schemas.openxmlformats.org/officeDocument/2006/relationships/image" Target="../media/image1.png"/><Relationship Id="rId4" Type="http://schemas.openxmlformats.org/officeDocument/2006/relationships/image" Target="../media/image4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5" Type="http://schemas.openxmlformats.org/officeDocument/2006/relationships/image" Target="../media/image1.png"/><Relationship Id="rId4" Type="http://schemas.openxmlformats.org/officeDocument/2006/relationships/image" Target="../media/image48.tif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1.png"/><Relationship Id="rId5" Type="http://schemas.openxmlformats.org/officeDocument/2006/relationships/image" Target="../media/image50.tiff"/><Relationship Id="rId4" Type="http://schemas.openxmlformats.org/officeDocument/2006/relationships/image" Target="../media/image49.tif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5" Type="http://schemas.openxmlformats.org/officeDocument/2006/relationships/image" Target="../media/image1.png"/><Relationship Id="rId4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5" Type="http://schemas.openxmlformats.org/officeDocument/2006/relationships/image" Target="../media/image1.png"/><Relationship Id="rId4" Type="http://schemas.openxmlformats.org/officeDocument/2006/relationships/image" Target="../media/image5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5" Type="http://schemas.openxmlformats.org/officeDocument/2006/relationships/image" Target="../media/image1.png"/><Relationship Id="rId4" Type="http://schemas.openxmlformats.org/officeDocument/2006/relationships/image" Target="../media/image53.tif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5" Type="http://schemas.openxmlformats.org/officeDocument/2006/relationships/image" Target="../media/image1.png"/><Relationship Id="rId4" Type="http://schemas.openxmlformats.org/officeDocument/2006/relationships/image" Target="../media/image54.tif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5" Type="http://schemas.openxmlformats.org/officeDocument/2006/relationships/image" Target="../media/image1.png"/><Relationship Id="rId4" Type="http://schemas.openxmlformats.org/officeDocument/2006/relationships/image" Target="../media/image55.tif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5" Type="http://schemas.openxmlformats.org/officeDocument/2006/relationships/image" Target="../media/image1.png"/><Relationship Id="rId4" Type="http://schemas.openxmlformats.org/officeDocument/2006/relationships/image" Target="../media/image56.tif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5" Type="http://schemas.openxmlformats.org/officeDocument/2006/relationships/image" Target="../media/image1.png"/><Relationship Id="rId4" Type="http://schemas.openxmlformats.org/officeDocument/2006/relationships/image" Target="../media/image57.tif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5" Type="http://schemas.openxmlformats.org/officeDocument/2006/relationships/image" Target="../media/image1.png"/><Relationship Id="rId4" Type="http://schemas.openxmlformats.org/officeDocument/2006/relationships/image" Target="../media/image58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2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Taiwan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China cares</a:t>
            </a:r>
          </a:p>
          <a:p>
            <a:r>
              <a:rPr lang="en-US" dirty="0"/>
              <a:t>History</a:t>
            </a:r>
          </a:p>
          <a:p>
            <a:r>
              <a:rPr lang="en-US" dirty="0"/>
              <a:t>China’s Taiwan Strategy</a:t>
            </a:r>
          </a:p>
          <a:p>
            <a:r>
              <a:rPr lang="en-US" dirty="0"/>
              <a:t>Democratization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E31D7D7-C088-0849-9C90-A9DD24B0B50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68287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6400" y="1651000"/>
            <a:ext cx="5791200" cy="3556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4D40DBB-16D4-BF47-9947-56B280B43E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317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518"/>
    </mc:Choice>
    <mc:Fallback>
      <p:transition spd="slow" advTm="585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500" y="520700"/>
            <a:ext cx="7493000" cy="58039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FDB42E9-5C07-9C48-BE9B-0CD188B8B8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26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5154"/>
    </mc:Choice>
    <mc:Fallback>
      <p:transition spd="slow" advTm="1351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4400" y="0"/>
            <a:ext cx="4765128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280BB71-0388-924B-8FF7-485EDB3E57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732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7048"/>
    </mc:Choice>
    <mc:Fallback>
      <p:transition spd="slow" advTm="107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419100"/>
            <a:ext cx="7620000" cy="60198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3B0D4B5-1B2A-FF4C-8BAD-5A0C4FB535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606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2228"/>
    </mc:Choice>
    <mc:Fallback>
      <p:transition spd="slow" advTm="922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Taiwan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China cares</a:t>
            </a:r>
          </a:p>
          <a:p>
            <a:r>
              <a:rPr lang="en-US" dirty="0"/>
              <a:t>History</a:t>
            </a:r>
          </a:p>
          <a:p>
            <a:r>
              <a:rPr lang="en-US" dirty="0"/>
              <a:t>China’s Taiwan Strategy</a:t>
            </a:r>
          </a:p>
          <a:p>
            <a:r>
              <a:rPr lang="en-US" dirty="0"/>
              <a:t>Democratization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DA776B9-D063-0944-AF6B-DBAA4F9436E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457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482"/>
    </mc:Choice>
    <mc:Fallback>
      <p:transition spd="slow" advTm="104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rcRect t="10717" b="10717"/>
          <a:stretch>
            <a:fillRect/>
          </a:stretch>
        </p:blipFill>
        <p:spPr/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A3B6189-DE6B-2E4D-B713-147C2F835B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870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436"/>
    </mc:Choice>
    <mc:Fallback>
      <p:transition spd="slow" advTm="554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rcRect l="-16372" r="-16372"/>
          <a:stretch>
            <a:fillRect/>
          </a:stretch>
        </p:blipFill>
        <p:spPr/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FAC8C94-D3B1-3B44-8C3D-3B1A586EC3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801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8847"/>
    </mc:Choice>
    <mc:Fallback>
      <p:transition spd="slow" advTm="1188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rcRect l="-52035" r="-52035"/>
          <a:stretch>
            <a:fillRect/>
          </a:stretch>
        </p:blipFill>
        <p:spPr/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53A78E9-D3F5-634A-93A5-AC2178E544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056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9179"/>
    </mc:Choice>
    <mc:Fallback>
      <p:transition spd="slow" advTm="2991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rcRect l="-72130" r="-72130"/>
          <a:stretch>
            <a:fillRect/>
          </a:stretch>
        </p:blipFill>
        <p:spPr>
          <a:xfrm>
            <a:off x="-451555" y="1100420"/>
            <a:ext cx="9904578" cy="5447136"/>
          </a:xfr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21B2776-8D43-5C46-A6FE-93D4544A80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199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4"/>
          <a:srcRect l="-41323" r="-41323"/>
          <a:stretch>
            <a:fillRect/>
          </a:stretch>
        </p:blipFill>
        <p:spPr/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2119F1A-22A6-8540-B8FA-9D776DAC69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1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355"/>
    </mc:Choice>
    <mc:Fallback>
      <p:transition spd="slow" advTm="683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6179" y="184045"/>
            <a:ext cx="4703332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BF0E343-93C7-DC47-BDCE-E9ED387F7B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114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233"/>
    </mc:Choice>
    <mc:Fallback>
      <p:transition spd="slow" advTm="442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4000"/>
            <a:ext cx="9144000" cy="633222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DD55B2E-9BCA-B443-ABC7-2DAE02EE58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382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4204"/>
    </mc:Choice>
    <mc:Fallback>
      <p:transition spd="slow" advTm="2042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2-03 at 2.03.4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3797"/>
            <a:ext cx="9144000" cy="4414630"/>
          </a:xfrm>
          <a:prstGeom prst="rect">
            <a:avLst/>
          </a:prstGeom>
        </p:spPr>
      </p:pic>
      <p:pic>
        <p:nvPicPr>
          <p:cNvPr id="3" name="Picture 2" descr="Screen Shot 2015-02-03 at 2.04.07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740" y="5158232"/>
            <a:ext cx="5461000" cy="43180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B95EF6F-1569-9A4E-9DC9-F7F795D41E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029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430"/>
    </mc:Choice>
    <mc:Fallback>
      <p:transition spd="slow" advTm="654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100"/>
            <a:ext cx="9144000" cy="6503746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98775E5-7812-E641-98C3-4674740EA5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582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3600"/>
    </mc:Choice>
    <mc:Fallback>
      <p:transition spd="slow" advTm="1136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21" y="393700"/>
            <a:ext cx="8739964" cy="6059144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7E2B527-E99B-F844-B31A-C7E0705B9C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960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525"/>
    </mc:Choice>
    <mc:Fallback>
      <p:transition spd="slow" advTm="465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712" y="1270000"/>
            <a:ext cx="8846288" cy="4303059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332390A-2B4E-204E-932B-8B075092E2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146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9980"/>
    </mc:Choice>
    <mc:Fallback>
      <p:transition spd="slow" advTm="999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2-03 at 2.03.4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3797"/>
            <a:ext cx="9144000" cy="4414630"/>
          </a:xfrm>
          <a:prstGeom prst="rect">
            <a:avLst/>
          </a:prstGeom>
        </p:spPr>
      </p:pic>
      <p:pic>
        <p:nvPicPr>
          <p:cNvPr id="3" name="Picture 2" descr="Screen Shot 2015-02-03 at 2.04.07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740" y="5158232"/>
            <a:ext cx="5461000" cy="43180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80BE382-9D6D-5E46-BC20-9A74C6036F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561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6618"/>
    </mc:Choice>
    <mc:Fallback>
      <p:transition spd="slow" advTm="766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1870"/>
            <a:ext cx="9144000" cy="4890977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EC25BA0-FA7D-BD43-AAA9-71FEF145CF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429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5121"/>
    </mc:Choice>
    <mc:Fallback>
      <p:transition spd="slow" advTm="1351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7707" y="432801"/>
            <a:ext cx="6001811" cy="581554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BFE50C9-27B0-4D40-9407-A989814B24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534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3234"/>
    </mc:Choice>
    <mc:Fallback>
      <p:transition spd="slow" advTm="2332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9144000" cy="6467856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C29206B-6C9F-9146-8666-F9A3AC797A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109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5624"/>
    </mc:Choice>
    <mc:Fallback>
      <p:transition spd="slow" advTm="3856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000" y="381000"/>
            <a:ext cx="4064000" cy="6096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50907D2-5144-614C-91EE-B35B584C8F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774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307"/>
    </mc:Choice>
    <mc:Fallback>
      <p:transition spd="slow" advTm="1113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2-03 at 2.03.4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3797"/>
            <a:ext cx="9144000" cy="4414630"/>
          </a:xfrm>
          <a:prstGeom prst="rect">
            <a:avLst/>
          </a:prstGeom>
        </p:spPr>
      </p:pic>
      <p:pic>
        <p:nvPicPr>
          <p:cNvPr id="3" name="Picture 2" descr="Screen Shot 2015-02-03 at 2.04.07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740" y="5158232"/>
            <a:ext cx="5461000" cy="43180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0A87871-CCC1-304B-820D-C82107352A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054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8947"/>
    </mc:Choice>
    <mc:Fallback>
      <p:transition spd="slow" advTm="1089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0587" y="690089"/>
            <a:ext cx="6674060" cy="6607319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30BB7E0-200C-3349-8E1E-659476009D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770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2216"/>
    </mc:Choice>
    <mc:Fallback>
      <p:transition spd="slow" advTm="1822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Taiwan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China cares</a:t>
            </a:r>
          </a:p>
          <a:p>
            <a:r>
              <a:rPr lang="en-US" dirty="0"/>
              <a:t>History</a:t>
            </a:r>
          </a:p>
          <a:p>
            <a:r>
              <a:rPr lang="en-US" dirty="0"/>
              <a:t>China’s Taiwan Strategy</a:t>
            </a:r>
          </a:p>
          <a:p>
            <a:r>
              <a:rPr lang="en-US" dirty="0"/>
              <a:t>Democratization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7923234-2315-2E41-A8C1-26C67847889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457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075"/>
    </mc:Choice>
    <mc:Fallback>
      <p:transition spd="slow" advTm="11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889000"/>
            <a:ext cx="7620000" cy="5080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5635F6C-0377-324C-AC0F-8D2B4E4C7E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610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4031" y="483225"/>
            <a:ext cx="5150659" cy="5954162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A27A0D1-26CF-4C49-BB5A-D672A1538C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70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2440"/>
    </mc:Choice>
    <mc:Fallback>
      <p:transition spd="slow" advTm="1524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1641" y="846736"/>
            <a:ext cx="6374612" cy="60941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47312" y="200405"/>
            <a:ext cx="25894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Lee </a:t>
            </a:r>
            <a:r>
              <a:rPr lang="en-US" sz="3600" dirty="0" err="1"/>
              <a:t>Teng-hui</a:t>
            </a:r>
            <a:endParaRPr lang="en-US" sz="3600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5878568-F57A-3A4B-AB25-A09BFF790A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657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0356"/>
    </mc:Choice>
    <mc:Fallback>
      <p:transition spd="slow" advTm="2303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1231900"/>
            <a:ext cx="6096000" cy="43815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FC7E550-13F9-784B-B7B0-5CE1D9FB7D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385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3"/>
    </mc:Choice>
    <mc:Fallback>
      <p:transition spd="slow" advTm="5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101" y="711495"/>
            <a:ext cx="7415619" cy="5561714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3BA48E0-BF9E-2B42-A662-5977C4A199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671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693"/>
    </mc:Choice>
    <mc:Fallback>
      <p:transition spd="slow" advTm="196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2-03 at 2.03.4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3797"/>
            <a:ext cx="9144000" cy="4414630"/>
          </a:xfrm>
          <a:prstGeom prst="rect">
            <a:avLst/>
          </a:prstGeom>
        </p:spPr>
      </p:pic>
      <p:pic>
        <p:nvPicPr>
          <p:cNvPr id="3" name="Picture 2" descr="Screen Shot 2015-02-03 at 2.04.07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740" y="5158232"/>
            <a:ext cx="5461000" cy="43180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DACFC30-C540-0F43-9DE7-68A741EC68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902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4054"/>
    </mc:Choice>
    <mc:Fallback>
      <p:transition spd="slow" advTm="1140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0900"/>
            <a:ext cx="9144000" cy="513470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3E50849-A871-5948-821A-0729027807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971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35"/>
    </mc:Choice>
    <mc:Fallback>
      <p:transition spd="slow" advTm="400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59" y="999459"/>
            <a:ext cx="8932991" cy="5039834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BFC3C42-3872-7542-99C5-CBE89ED50A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707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539"/>
    </mc:Choice>
    <mc:Fallback>
      <p:transition spd="slow" advTm="355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FB5FA74-8FD9-5648-BE84-35C46B0316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748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9033"/>
    </mc:Choice>
    <mc:Fallback>
      <p:transition spd="slow" advTm="1790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1641" y="846736"/>
            <a:ext cx="6374612" cy="60941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47312" y="200405"/>
            <a:ext cx="25894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Lee </a:t>
            </a:r>
            <a:r>
              <a:rPr lang="en-US" sz="3600" dirty="0" err="1"/>
              <a:t>Teng-hui</a:t>
            </a:r>
            <a:endParaRPr lang="en-US" sz="3600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64C2804-0968-9647-B5E3-798C5F67A1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411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904"/>
    </mc:Choice>
    <mc:Fallback>
      <p:transition spd="slow" advTm="849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47" y="659219"/>
            <a:ext cx="8867553" cy="5465135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D0E5F1A-2B69-BF4E-B124-A4E68D0AA7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670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520"/>
    </mc:Choice>
    <mc:Fallback>
      <p:transition spd="slow" advTm="935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130" y="407877"/>
            <a:ext cx="7492409" cy="594710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39680B9-1A0F-3249-B62C-357E165FE0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42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420"/>
    </mc:Choice>
    <mc:Fallback>
      <p:transition spd="slow" advTm="284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022" y="821364"/>
            <a:ext cx="6874540" cy="4931337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366B5B0-B09C-5043-9F3B-9F5E0FB6B6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192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753"/>
    </mc:Choice>
    <mc:Fallback>
      <p:transition spd="slow" advTm="737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0587" y="690089"/>
            <a:ext cx="6674060" cy="6607319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041657A-300D-C940-A1A2-C6870E7F6C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597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355"/>
    </mc:Choice>
    <mc:Fallback>
      <p:transition spd="slow" advTm="313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00" y="1003300"/>
            <a:ext cx="7099300" cy="48387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0BBC99C-E120-3541-9BE9-83C0305F97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982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880"/>
    </mc:Choice>
    <mc:Fallback>
      <p:transition spd="slow" advTm="968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022" y="821364"/>
            <a:ext cx="6874540" cy="4931337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E66CFB7-0516-414E-A128-807EA4E806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293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364"/>
    </mc:Choice>
    <mc:Fallback>
      <p:transition spd="slow" advTm="933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8055" y="1586001"/>
            <a:ext cx="5715000" cy="44831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14786" y="403814"/>
            <a:ext cx="3006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Chen </a:t>
            </a:r>
            <a:r>
              <a:rPr lang="en-US" sz="3600" dirty="0" err="1"/>
              <a:t>Shui-bian</a:t>
            </a:r>
            <a:endParaRPr lang="en-US" sz="3600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2A86616-1B64-A748-855C-E966FD0F22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270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996"/>
    </mc:Choice>
    <mc:Fallback>
      <p:transition spd="slow" advTm="419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428" y="733646"/>
            <a:ext cx="8305800" cy="498348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A4FC948-F7E8-994D-B83F-D82AB2B468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244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190"/>
    </mc:Choice>
    <mc:Fallback>
      <p:transition spd="slow" advTm="321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500" y="1104900"/>
            <a:ext cx="8255000" cy="46482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51AD8E2-ABCA-394F-9FB5-818C9B73AE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639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174"/>
    </mc:Choice>
    <mc:Fallback>
      <p:transition spd="slow" advTm="131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76300"/>
            <a:ext cx="9144000" cy="5084016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C56E94E-7A94-9844-BBD0-13DFD670FA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487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884"/>
    </mc:Choice>
    <mc:Fallback>
      <p:transition spd="slow" advTm="558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000" y="1282700"/>
            <a:ext cx="5588000" cy="42799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4F493E8-F9F6-284C-B450-9AB8E50BB0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44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431"/>
    </mc:Choice>
    <mc:Fallback>
      <p:transition spd="slow" advTm="754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00" y="1600200"/>
            <a:ext cx="5842000" cy="36449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7D97540-8DB3-B047-A46F-7B92E17E64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311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7227"/>
    </mc:Choice>
    <mc:Fallback>
      <p:transition spd="slow" advTm="772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893" y="430127"/>
            <a:ext cx="8102009" cy="6045345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ADBA18E-B92E-F443-87A2-A76078FB8E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970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394"/>
    </mc:Choice>
    <mc:Fallback>
      <p:transition spd="slow" advTm="403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3214" y="694364"/>
            <a:ext cx="7027530" cy="5363115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327239E-2F32-6848-9DC1-A4ABCAB211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624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030"/>
    </mc:Choice>
    <mc:Fallback>
      <p:transition spd="slow" advTm="260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2-03 at 2.03.4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3797"/>
            <a:ext cx="9144000" cy="4414630"/>
          </a:xfrm>
          <a:prstGeom prst="rect">
            <a:avLst/>
          </a:prstGeom>
        </p:spPr>
      </p:pic>
      <p:pic>
        <p:nvPicPr>
          <p:cNvPr id="3" name="Picture 2" descr="Screen Shot 2015-02-03 at 2.04.07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740" y="5158232"/>
            <a:ext cx="5461000" cy="43180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845314F-621A-C046-B926-ECC470997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729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970"/>
    </mc:Choice>
    <mc:Fallback>
      <p:transition spd="slow" advTm="289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47800"/>
            <a:ext cx="7454900" cy="39624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261479C-7EDD-5147-B6E2-B629826E10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189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261"/>
    </mc:Choice>
    <mc:Fallback>
      <p:transition spd="slow" advTm="92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0"/>
            <a:ext cx="8274106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2471F92-D0B8-3548-999E-B3B83D86FE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281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819"/>
    </mc:Choice>
    <mc:Fallback>
      <p:transition spd="slow" advTm="168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006" y="562048"/>
            <a:ext cx="7508063" cy="5379793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1311F9E-C13C-4549-9DC9-B154FBDCE1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96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108"/>
    </mc:Choice>
    <mc:Fallback>
      <p:transition spd="slow" advTm="371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126" y="2046176"/>
            <a:ext cx="7772400" cy="51880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126" y="0"/>
            <a:ext cx="7772400" cy="254000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3EB5DE6-ACA3-E746-B1F6-E8A2124018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486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037"/>
    </mc:Choice>
    <mc:Fallback>
      <p:transition spd="slow" advTm="250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494" y="418805"/>
            <a:ext cx="6480249" cy="6208622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1C75514-C280-214F-A307-65941A584A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96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032"/>
    </mc:Choice>
    <mc:Fallback>
      <p:transition spd="slow" advTm="670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600" y="0"/>
            <a:ext cx="8415075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84EEBAE-3DEE-3D4E-AE0F-21399A4A14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685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9158"/>
    </mc:Choice>
    <mc:Fallback>
      <p:transition spd="slow" advTm="1191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024" y="1773098"/>
            <a:ext cx="7818816" cy="50849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62661" y="726980"/>
            <a:ext cx="26631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Ma Ying-</a:t>
            </a:r>
            <a:r>
              <a:rPr lang="en-US" sz="3600" dirty="0" err="1"/>
              <a:t>jeou</a:t>
            </a:r>
            <a:endParaRPr lang="en-US" sz="3600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AB1F723-84F8-3745-A4A5-FB10D50E6E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471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5971"/>
    </mc:Choice>
    <mc:Fallback>
      <p:transition spd="slow" advTm="1159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1384300"/>
            <a:ext cx="5715000" cy="40894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BBB1C82-6718-4F4A-811D-EA6BBE1DF3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725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335" y="276447"/>
            <a:ext cx="6651572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C6EF6DF-1929-D04D-96C3-9F8E43F0A0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38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597"/>
    </mc:Choice>
    <mc:Fallback>
      <p:transition spd="slow" advTm="255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9144000" cy="645318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6A56BCD-507C-4140-B865-9D21E47951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114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33"/>
    </mc:Choice>
    <mc:Fallback>
      <p:transition spd="slow" advTm="26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775" y="844107"/>
            <a:ext cx="6783498" cy="417446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C9B95BA-415D-624F-A185-88CDF614B1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142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759"/>
    </mc:Choice>
    <mc:Fallback>
      <p:transition spd="slow" advTm="247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243" y="715925"/>
            <a:ext cx="7659709" cy="5089451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E4ED2E8-DFEA-C241-9E19-B4FCC617E6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87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297"/>
    </mc:Choice>
    <mc:Fallback>
      <p:transition spd="slow" advTm="222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4349" y="267143"/>
            <a:ext cx="4882116" cy="6590857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CC18EF7-83D6-3A47-AF7A-05D36E3D75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99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6137"/>
    </mc:Choice>
    <mc:Fallback>
      <p:transition spd="slow" advTm="1961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Taiwan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China cares</a:t>
            </a:r>
          </a:p>
          <a:p>
            <a:r>
              <a:rPr lang="en-US" dirty="0"/>
              <a:t>History</a:t>
            </a:r>
          </a:p>
          <a:p>
            <a:r>
              <a:rPr lang="en-US" dirty="0"/>
              <a:t>China’s Taiwan Strategy</a:t>
            </a:r>
          </a:p>
          <a:p>
            <a:r>
              <a:rPr lang="en-US" dirty="0"/>
              <a:t>Democratization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A3CC481-1578-2143-8684-CB0DE279530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457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90"/>
    </mc:Choice>
    <mc:Fallback>
      <p:transition spd="slow" advTm="88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1600200"/>
            <a:ext cx="7315200" cy="36576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3A053FF-8B6B-B54E-BDC8-5B7EA4D512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255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691"/>
    </mc:Choice>
    <mc:Fallback>
      <p:transition spd="slow" advTm="796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00" y="1600200"/>
            <a:ext cx="5842000" cy="36576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2571917-3E54-7C43-9E2B-3FF26EBFD7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545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8422"/>
    </mc:Choice>
    <mc:Fallback>
      <p:transition spd="slow" advTm="2184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-1723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"/>
</p:tagLst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294</TotalTime>
  <Words>44</Words>
  <Application>Microsoft Macintosh PowerPoint</Application>
  <PresentationFormat>On-screen Show (4:3)</PresentationFormat>
  <Paragraphs>24</Paragraphs>
  <Slides>66</Slides>
  <Notes>0</Notes>
  <HiddenSlides>0</HiddenSlides>
  <MMClips>66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69" baseType="lpstr">
      <vt:lpstr>Arial</vt:lpstr>
      <vt:lpstr>Calibri</vt:lpstr>
      <vt:lpstr> Black </vt:lpstr>
      <vt:lpstr>Taiwan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Taiwan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Taiwan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Taiwan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Taiwan</dc:title>
  <dc:creator>Michael Beckley</dc:creator>
  <cp:lastModifiedBy>Beckley, Michael Charles</cp:lastModifiedBy>
  <cp:revision>20</cp:revision>
  <dcterms:created xsi:type="dcterms:W3CDTF">2015-02-03T18:58:19Z</dcterms:created>
  <dcterms:modified xsi:type="dcterms:W3CDTF">2020-02-12T02:24:03Z</dcterms:modified>
</cp:coreProperties>
</file>