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9" r:id="rId3"/>
    <p:sldId id="260" r:id="rId4"/>
    <p:sldId id="261" r:id="rId5"/>
    <p:sldId id="264" r:id="rId6"/>
    <p:sldId id="263" r:id="rId7"/>
    <p:sldId id="265" r:id="rId8"/>
    <p:sldId id="262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9753"/>
    <p:restoredTop sz="94656"/>
  </p:normalViewPr>
  <p:slideViewPr>
    <p:cSldViewPr snapToGrid="0" snapToObjects="1">
      <p:cViewPr varScale="1">
        <p:scale>
          <a:sx n="84" d="100"/>
          <a:sy n="84" d="100"/>
        </p:scale>
        <p:origin x="44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78132-CB76-D64A-9138-F7CC1F904E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FA6192-86EA-F54C-BECC-24093C4468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85D0D4-C1A4-B447-BB4C-FB505E5E60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1C78-D7BB-9B43-B8FA-C5EC09FA5F3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41D1D4-CBE3-014E-B429-DBF327B887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02927-2DFC-0F45-8351-E106C12CA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7519-C6D9-934D-81BF-0E3AAAFA7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6452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6EA634-F3FC-B04F-BABA-151881C31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AB4F9C-2251-B24E-A2AD-D62BBB7167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A5B7DF-9229-C443-8E2A-D7C41F8C8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1C78-D7BB-9B43-B8FA-C5EC09FA5F3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1B0B9-8123-6C42-84B6-607BF13D34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9E294E-88FB-E144-8B6F-0AEAEE5B7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7519-C6D9-934D-81BF-0E3AAAFA7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83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AD6125-A3B7-A445-96B7-4465704142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DDA2E1-00AB-064B-A129-3D22CDE6E5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EBDB64-1E79-9541-B3CE-865B33E39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1C78-D7BB-9B43-B8FA-C5EC09FA5F3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590AD2-0EB9-BE4B-9F8C-71619F9BD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2E8E13-F458-4A44-9244-9A5C60BE8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7519-C6D9-934D-81BF-0E3AAAFA7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2361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6D176C-6590-9E43-867A-4795D7B20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E0A969-8027-8842-9B37-675F99AB40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D9E3CB-148F-8645-9963-52F533980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1C78-D7BB-9B43-B8FA-C5EC09FA5F3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D560F5-3DBF-E944-9DCB-041157E46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A4E126-BEF7-6E43-899D-DC945634D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7519-C6D9-934D-81BF-0E3AAAFA7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9581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B07EC-E753-7A4D-9B6A-84F6DA53F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E816C-9569-BF49-8B95-D1C8111D91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EEA446-22D2-0541-8603-8DBFE5580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1C78-D7BB-9B43-B8FA-C5EC09FA5F3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17C4A-386D-884D-989E-91510F584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BA4BDB-76AF-1C41-8122-F899A164C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7519-C6D9-934D-81BF-0E3AAAFA7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400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63F0D-4738-554A-B5C4-0AB21CBF7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4B4146-3B7D-B647-BF10-029A17FFE2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2094FA-0957-E04D-BE16-52B9924900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15C949-D465-D540-A93A-A676328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1C78-D7BB-9B43-B8FA-C5EC09FA5F3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E2E789-C1BA-ED49-A86A-D04CEA5B7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F167BB-5861-0049-A9A2-0D0BE5E60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7519-C6D9-934D-81BF-0E3AAAFA7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8852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9F050-A366-794F-8AE8-CC9AC2D8A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3DAB1A-0E81-764D-8A5D-4CFC4E860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CFA0D6-E9B8-5847-B068-1047FF0DBE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6A2BFA3-4BCC-9045-A039-18982166B1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EAC1C7D-132E-CB4E-AF4D-296F69B6F4E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351517-9A73-574B-81CE-3EA07100FE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1C78-D7BB-9B43-B8FA-C5EC09FA5F3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E6CA566-AA86-8A4D-99A2-35961AAD0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F0B2A85-5FB9-0A46-9DC6-735D1FA8B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7519-C6D9-934D-81BF-0E3AAAFA7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234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D1FCDF-3B76-3345-9230-1265BA5667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1A62D62-5A22-734B-A947-B764F6EE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1C78-D7BB-9B43-B8FA-C5EC09FA5F3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9539EC0-EA35-0449-ACF4-A573632196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9E7A46-C26E-3D43-AD77-4E9B9AFC0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7519-C6D9-934D-81BF-0E3AAAFA7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2490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4EAB61-CAF7-A44F-A9EC-6624224B09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1C78-D7BB-9B43-B8FA-C5EC09FA5F3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D713468-964F-3D4E-B684-38C8F7232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7677DF1-1661-3949-91AC-0A944A5E5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7519-C6D9-934D-81BF-0E3AAAFA7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119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1268E-9879-3946-85EA-38DBDE807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5BBFC5-1E08-DE44-A5C2-3AE0E0B64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7D097C-B914-894D-81C6-94C66FF2A6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A8BA17-08F9-F344-95AD-9F97CE025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1C78-D7BB-9B43-B8FA-C5EC09FA5F3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7C0237-640C-8E4F-8D34-A5059C059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D8419A-4AF3-C148-A17A-65ACB8DADB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7519-C6D9-934D-81BF-0E3AAAFA7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208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F3C6C7-1FA4-9146-A5DC-EE73DDAE9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38351C-B2C2-2C4A-B5EC-5B39B4AC201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3DFD0-9C0C-174C-9730-70C1FEECA9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939234-67C7-2947-991C-A3C83132A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A1C78-D7BB-9B43-B8FA-C5EC09FA5F3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696F8F-C4A8-8240-9F30-9F78FDEF65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5DDC45-6284-8847-A6B7-0D33FD95E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AB7519-C6D9-934D-81BF-0E3AAAFA7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2706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88EF843-9B59-244C-AFDC-82B72460A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97B683-ABE8-C84F-AEF9-F0329FB616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263423-5334-E544-82FB-13ABC4C0E94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8A1C78-D7BB-9B43-B8FA-C5EC09FA5F3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558C75-8237-6242-9CF8-8B65F7CAC8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F81174-EACC-814B-98A8-B63EE062ED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AB7519-C6D9-934D-81BF-0E3AAAFA79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997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1.png"/><Relationship Id="rId4" Type="http://schemas.openxmlformats.org/officeDocument/2006/relationships/image" Target="../media/image6.tif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1.png"/><Relationship Id="rId4" Type="http://schemas.openxmlformats.org/officeDocument/2006/relationships/image" Target="../media/image8.tif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1.png"/><Relationship Id="rId4" Type="http://schemas.openxmlformats.org/officeDocument/2006/relationships/image" Target="../media/image9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1.png"/><Relationship Id="rId4" Type="http://schemas.openxmlformats.org/officeDocument/2006/relationships/image" Target="../media/image8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1.png"/><Relationship Id="rId4" Type="http://schemas.openxmlformats.org/officeDocument/2006/relationships/image" Target="../media/image10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1.png"/><Relationship Id="rId4" Type="http://schemas.openxmlformats.org/officeDocument/2006/relationships/image" Target="../media/image11.tif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1.png"/><Relationship Id="rId4" Type="http://schemas.openxmlformats.org/officeDocument/2006/relationships/image" Target="../media/image12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5" Type="http://schemas.openxmlformats.org/officeDocument/2006/relationships/image" Target="../media/image1.png"/><Relationship Id="rId4" Type="http://schemas.openxmlformats.org/officeDocument/2006/relationships/image" Target="../media/image13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5" Type="http://schemas.openxmlformats.org/officeDocument/2006/relationships/image" Target="../media/image1.png"/><Relationship Id="rId4" Type="http://schemas.openxmlformats.org/officeDocument/2006/relationships/image" Target="../media/image14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1.png"/><Relationship Id="rId4" Type="http://schemas.openxmlformats.org/officeDocument/2006/relationships/image" Target="../media/image2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0.m4a"/><Relationship Id="rId1" Type="http://schemas.microsoft.com/office/2007/relationships/media" Target="../media/media20.m4a"/><Relationship Id="rId5" Type="http://schemas.openxmlformats.org/officeDocument/2006/relationships/image" Target="../media/image1.png"/><Relationship Id="rId4" Type="http://schemas.openxmlformats.org/officeDocument/2006/relationships/image" Target="../media/image15.tif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1.m4a"/><Relationship Id="rId1" Type="http://schemas.microsoft.com/office/2007/relationships/media" Target="../media/media21.m4a"/><Relationship Id="rId5" Type="http://schemas.openxmlformats.org/officeDocument/2006/relationships/image" Target="../media/image1.png"/><Relationship Id="rId4" Type="http://schemas.openxmlformats.org/officeDocument/2006/relationships/image" Target="../media/image16.tif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5" Type="http://schemas.openxmlformats.org/officeDocument/2006/relationships/image" Target="../media/image1.png"/><Relationship Id="rId4" Type="http://schemas.openxmlformats.org/officeDocument/2006/relationships/image" Target="../media/image17.tif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5" Type="http://schemas.openxmlformats.org/officeDocument/2006/relationships/image" Target="../media/image1.png"/><Relationship Id="rId4" Type="http://schemas.openxmlformats.org/officeDocument/2006/relationships/image" Target="../media/image18.tif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5.m4a"/><Relationship Id="rId1" Type="http://schemas.microsoft.com/office/2007/relationships/media" Target="../media/media25.m4a"/><Relationship Id="rId5" Type="http://schemas.openxmlformats.org/officeDocument/2006/relationships/image" Target="../media/image1.png"/><Relationship Id="rId4" Type="http://schemas.openxmlformats.org/officeDocument/2006/relationships/image" Target="../media/image19.tif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m4a"/><Relationship Id="rId1" Type="http://schemas.microsoft.com/office/2007/relationships/media" Target="../media/media26.m4a"/><Relationship Id="rId5" Type="http://schemas.openxmlformats.org/officeDocument/2006/relationships/image" Target="../media/image1.png"/><Relationship Id="rId4" Type="http://schemas.openxmlformats.org/officeDocument/2006/relationships/image" Target="../media/image20.tif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5" Type="http://schemas.openxmlformats.org/officeDocument/2006/relationships/image" Target="../media/image1.png"/><Relationship Id="rId4" Type="http://schemas.openxmlformats.org/officeDocument/2006/relationships/image" Target="../media/image21.tif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1.png"/><Relationship Id="rId4" Type="http://schemas.openxmlformats.org/officeDocument/2006/relationships/image" Target="../media/image22.tif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5" Type="http://schemas.openxmlformats.org/officeDocument/2006/relationships/image" Target="../media/image1.png"/><Relationship Id="rId4" Type="http://schemas.openxmlformats.org/officeDocument/2006/relationships/image" Target="../media/image23.tif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m4a"/><Relationship Id="rId2" Type="http://schemas.microsoft.com/office/2007/relationships/media" Target="../media/media3.m4a"/><Relationship Id="rId1" Type="http://schemas.openxmlformats.org/officeDocument/2006/relationships/tags" Target="../tags/tag1.xml"/><Relationship Id="rId6" Type="http://schemas.openxmlformats.org/officeDocument/2006/relationships/image" Target="../media/image1.png"/><Relationship Id="rId5" Type="http://schemas.openxmlformats.org/officeDocument/2006/relationships/image" Target="../media/image3.png"/><Relationship Id="rId4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0.m4a"/><Relationship Id="rId1" Type="http://schemas.microsoft.com/office/2007/relationships/media" Target="../media/media30.m4a"/><Relationship Id="rId5" Type="http://schemas.openxmlformats.org/officeDocument/2006/relationships/image" Target="../media/image1.png"/><Relationship Id="rId4" Type="http://schemas.openxmlformats.org/officeDocument/2006/relationships/image" Target="../media/image24.tif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1.m4a"/><Relationship Id="rId1" Type="http://schemas.microsoft.com/office/2007/relationships/media" Target="../media/media31.m4a"/><Relationship Id="rId5" Type="http://schemas.openxmlformats.org/officeDocument/2006/relationships/image" Target="../media/image1.png"/><Relationship Id="rId4" Type="http://schemas.openxmlformats.org/officeDocument/2006/relationships/image" Target="../media/image25.tif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2.m4a"/><Relationship Id="rId1" Type="http://schemas.microsoft.com/office/2007/relationships/media" Target="../media/media32.m4a"/><Relationship Id="rId5" Type="http://schemas.openxmlformats.org/officeDocument/2006/relationships/image" Target="../media/image1.png"/><Relationship Id="rId4" Type="http://schemas.openxmlformats.org/officeDocument/2006/relationships/image" Target="../media/image26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1.png"/><Relationship Id="rId4" Type="http://schemas.openxmlformats.org/officeDocument/2006/relationships/image" Target="../media/image4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1.png"/><Relationship Id="rId4" Type="http://schemas.openxmlformats.org/officeDocument/2006/relationships/image" Target="../media/image5.tif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1.png"/><Relationship Id="rId4" Type="http://schemas.openxmlformats.org/officeDocument/2006/relationships/image" Target="../media/image6.tif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1.png"/><Relationship Id="rId4" Type="http://schemas.openxmlformats.org/officeDocument/2006/relationships/image" Target="../media/image7.tif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656B2-4B41-7340-A2A2-ACED89B4E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D1DC4-70F8-3643-B193-F7A1E08C0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Power Resources </a:t>
            </a:r>
          </a:p>
          <a:p>
            <a:r>
              <a:rPr lang="en-US" dirty="0"/>
              <a:t>Security Dilemma</a:t>
            </a:r>
          </a:p>
          <a:p>
            <a:r>
              <a:rPr lang="en-US" dirty="0"/>
              <a:t>Japan’s Strategy</a:t>
            </a:r>
          </a:p>
          <a:p>
            <a:r>
              <a:rPr lang="en-US" dirty="0"/>
              <a:t>China’s Strategy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F426F2B4-6647-0E46-AEF3-ABCBE14D61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90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1977"/>
    </mc:Choice>
    <mc:Fallback>
      <p:transition spd="slow" advTm="919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D73A923-26BB-EC4D-AE10-EE99171DA1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0275" y="173365"/>
            <a:ext cx="7615238" cy="6172969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28BA3A4-4EF0-6544-BE54-7353AA2710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722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1746"/>
    </mc:Choice>
    <mc:Fallback>
      <p:transition spd="slow" advTm="1217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9932CD-E8DB-8246-B941-287A701B95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0" y="571500"/>
            <a:ext cx="10160000" cy="5715000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A9A9509A-2E0F-1942-9475-C3034E83C6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414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4031"/>
    </mc:Choice>
    <mc:Fallback>
      <p:transition spd="slow" advTm="2040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89DD9FC-B781-8140-BB5D-7FA9B77C86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4600" y="350772"/>
            <a:ext cx="6915150" cy="59436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9A04D57-EBE9-FD46-A819-80F8C8126B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7834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253"/>
    </mc:Choice>
    <mc:Fallback>
      <p:transition spd="slow" advTm="212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89932CD-E8DB-8246-B941-287A701B95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0" y="571500"/>
            <a:ext cx="10160000" cy="57150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62253C90-B14E-FB49-859B-C5D5E44C32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7745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8473"/>
    </mc:Choice>
    <mc:Fallback>
      <p:transition spd="slow" advTm="1384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A355C9-8392-CF4A-BB68-58E948FC07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6177" y="342899"/>
            <a:ext cx="8199336" cy="5648431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0EEDCB9-5745-F84A-8097-F9673D22E4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1778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0089"/>
    </mc:Choice>
    <mc:Fallback>
      <p:transition spd="slow" advTm="1100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21B01D-B41F-C344-A7E0-5B74AD7A02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293" y="0"/>
            <a:ext cx="11339413" cy="68580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F125055B-2063-9C45-8DCA-DCD7B3DA3B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519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81"/>
    </mc:Choice>
    <mc:Fallback>
      <p:transition spd="slow" advTm="600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1997 Revised Alliance Guidelines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Called for Japan to provide logistics and rear-area support</a:t>
            </a:r>
          </a:p>
          <a:p>
            <a:r>
              <a:rPr lang="en-US" dirty="0"/>
              <a:t>Enabled “operational cooperation” missions for SDF (</a:t>
            </a:r>
            <a:r>
              <a:rPr lang="en-US" dirty="0" err="1"/>
              <a:t>intell</a:t>
            </a:r>
            <a:r>
              <a:rPr lang="en-US" dirty="0"/>
              <a:t>, surveillance, minesweeping)</a:t>
            </a:r>
          </a:p>
          <a:p>
            <a:r>
              <a:rPr lang="en-US" dirty="0"/>
              <a:t>Alliance covers “situations in areas surrounding Japan”</a:t>
            </a:r>
          </a:p>
          <a:p>
            <a:r>
              <a:rPr lang="en-US" dirty="0"/>
              <a:t>Definition of those areas determined by “situational” factors</a:t>
            </a:r>
          </a:p>
          <a:p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F490570-47E3-4F41-A7A0-30B8E82BE9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37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2653"/>
    </mc:Choice>
    <mc:Fallback>
      <p:transition spd="slow" advTm="1026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8E2C1A4-27A4-2A44-9B25-FBA743856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5938" y="1036916"/>
            <a:ext cx="8351752" cy="4635222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5E54C402-7EC2-5D40-B85B-7538BEDB89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571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555"/>
    </mc:Choice>
    <mc:Fallback>
      <p:transition spd="slow" advTm="585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F2C0DE-71F1-1249-8C7A-51D702B533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3225" y="537145"/>
            <a:ext cx="6515099" cy="5975919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B9D8C2A-988B-BA41-9BDA-DC48321DBD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906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1139"/>
    </mc:Choice>
    <mc:Fallback>
      <p:transition spd="slow" advTm="611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FA8181F-B02A-4F4D-ABA0-244DB53FB7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3175" y="885825"/>
            <a:ext cx="7367587" cy="4911724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C83E75D-0757-CA44-A15E-FEDAEC4D760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2369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2402"/>
    </mc:Choice>
    <mc:Fallback>
      <p:transition spd="slow" advTm="424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E53194-B0C7-FE47-ADD1-7583ED5480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7941" y="192721"/>
            <a:ext cx="6816234" cy="6472558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EE0BCE6B-E779-2542-A257-D674332987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85627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9196"/>
    </mc:Choice>
    <mc:Fallback>
      <p:transition spd="slow" advTm="591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C58DD69-73D9-FB4F-A9D3-B6D6CC1A5C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0" y="889000"/>
            <a:ext cx="7620000" cy="5080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CB23DB46-00B1-3048-9706-70B5F387D6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7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7161"/>
    </mc:Choice>
    <mc:Fallback>
      <p:transition spd="slow" advTm="1971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E737229-88D4-8840-A168-241E0996A0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95980" y="525780"/>
            <a:ext cx="4102100" cy="615315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F25F8967-19E0-C54C-9121-D38C57577C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926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368"/>
    </mc:Choice>
    <mc:Fallback>
      <p:transition spd="slow" advTm="643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793FBA-E1E5-B84E-9BAC-7EC4A88A89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9286E10-8EB9-2B4F-AC46-AC92720DD3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18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3374"/>
    </mc:Choice>
    <mc:Fallback>
      <p:transition spd="slow" advTm="1033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656B2-4B41-7340-A2A2-ACED89B4E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D1DC4-70F8-3643-B193-F7A1E08C0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Power Resources </a:t>
            </a:r>
          </a:p>
          <a:p>
            <a:r>
              <a:rPr lang="en-US" dirty="0"/>
              <a:t>Security Dilemma</a:t>
            </a:r>
          </a:p>
          <a:p>
            <a:r>
              <a:rPr lang="en-US" dirty="0"/>
              <a:t>Japan’s Strategy</a:t>
            </a:r>
          </a:p>
          <a:p>
            <a:r>
              <a:rPr lang="en-US" dirty="0"/>
              <a:t>China’s Strategy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Audio 4">
            <a:hlinkClick r:id="" action="ppaction://media"/>
            <a:extLst>
              <a:ext uri="{FF2B5EF4-FFF2-40B4-BE49-F238E27FC236}">
                <a16:creationId xmlns:a16="http://schemas.microsoft.com/office/drawing/2014/main" id="{D38F0104-D95C-E24A-8874-CC77D84F2A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6276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19"/>
    </mc:Choice>
    <mc:Fallback>
      <p:transition spd="slow" advTm="77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7F61E1-FF18-4342-81DD-1ADC60CC13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8567" y="1069848"/>
            <a:ext cx="6917266" cy="4980432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4755C989-1426-C34B-861E-35CE75A7C0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613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8648"/>
    </mc:Choice>
    <mc:Fallback>
      <p:transition spd="slow" advTm="1186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66FDF2D-42AF-124B-8D5F-E3A29D14CB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2680" y="1139675"/>
            <a:ext cx="6477000" cy="4003964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7CB01F2-9189-3447-A508-4912C511E6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480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98D9F6-DB6F-EE41-8C84-A028D1164E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4800" y="1263650"/>
            <a:ext cx="6502400" cy="43307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45F9473-F0CD-0949-A257-BF9C4CE80B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560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858"/>
    </mc:Choice>
    <mc:Fallback>
      <p:transition spd="slow" advTm="698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22D9FE-8612-5643-8055-EA3B048714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599" y="1525905"/>
            <a:ext cx="5393267" cy="3640455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1420D655-6F1B-644E-9587-31AA77A2BD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2653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6"/>
    </mc:Choice>
    <mc:Fallback>
      <p:transition spd="slow" advTm="14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B1EE30A-6AD8-EE46-B6D1-B4543F5872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9799" y="1243012"/>
            <a:ext cx="7489613" cy="421290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6F79AF7-FB24-4C48-A2AA-613474D054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581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5543"/>
    </mc:Choice>
    <mc:Fallback>
      <p:transition spd="slow" advTm="555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D864740-88E9-EC44-993E-1558E1415B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175" y="1127760"/>
            <a:ext cx="8886825" cy="473964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AD91BF7-EB8F-324C-91FF-7BC8A4FD70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964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1265"/>
    </mc:Choice>
    <mc:Fallback>
      <p:transition spd="slow" advTm="312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C137034-7D3B-9948-AD72-E44DD1EC79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14613" y="582954"/>
            <a:ext cx="7572375" cy="5679283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E0C1EEF5-08AC-9342-AF1A-12D5F294D458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20568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8754"/>
    </mc:Choice>
    <mc:Fallback>
      <p:transition spd="slow" advTm="1687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39E5D6F-4E76-3442-B55E-3E0BF5E80D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65493" y="1386840"/>
            <a:ext cx="7396480" cy="416052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3E1EEF0-6456-2C4E-AC28-911D3E0D69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754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5012"/>
    </mc:Choice>
    <mc:Fallback>
      <p:transition spd="slow" advTm="150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AD3D1CC-CA41-9D4F-99A4-3A204807D7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4500" y="1676400"/>
            <a:ext cx="6223000" cy="35052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623699E-9364-1B49-B98C-3B8DC13F26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2548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7"/>
    </mc:Choice>
    <mc:Fallback>
      <p:transition spd="slow" advTm="3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5DF091E-B45D-7A46-92CA-2BA1363AFF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26919" y="1140142"/>
            <a:ext cx="8404013" cy="4727258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604FEE25-A90F-4F4E-BBA4-F8D7952BA4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997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08039"/>
    </mc:Choice>
    <mc:Fallback>
      <p:transition spd="slow" advTm="1080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656B2-4B41-7340-A2A2-ACED89B4E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D1DC4-70F8-3643-B193-F7A1E08C0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Power Resources </a:t>
            </a:r>
          </a:p>
          <a:p>
            <a:r>
              <a:rPr lang="en-US" dirty="0"/>
              <a:t>Security Dilemma</a:t>
            </a:r>
          </a:p>
          <a:p>
            <a:r>
              <a:rPr lang="en-US" dirty="0"/>
              <a:t>Japan’s Strategy</a:t>
            </a:r>
          </a:p>
          <a:p>
            <a:r>
              <a:rPr lang="en-US" dirty="0"/>
              <a:t>China’s Strategy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37DF0499-BE1C-BE41-AC6A-07F79443380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5712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305"/>
    </mc:Choice>
    <mc:Fallback>
      <p:transition spd="slow" advTm="7530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C1BC46-14EE-F343-A5BC-7734CA42D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C6B0ACC-4559-CC4C-83AF-45797AE4D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6050" y="1228031"/>
            <a:ext cx="6575336" cy="4244081"/>
          </a:xfrm>
          <a:prstGeom prst="rect">
            <a:avLst/>
          </a:prstGeom>
        </p:spPr>
      </p:pic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46A3F3AE-6367-EF46-94D0-AC724BF5E3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6348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7444"/>
    </mc:Choice>
    <mc:Fallback>
      <p:transition spd="slow" advTm="874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11EDFF2-85EB-774F-A00E-9D1A6F3189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0" y="946150"/>
            <a:ext cx="10160000" cy="49657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68C573E-A018-A44F-BD09-D7D7BF50B8A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3593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014"/>
    </mc:Choice>
    <mc:Fallback>
      <p:transition spd="slow" advTm="3901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D73A923-26BB-EC4D-AE10-EE99171DA1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00275" y="173365"/>
            <a:ext cx="7615238" cy="6172969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390CE6E5-B852-7E43-988D-CAD0584A1B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1094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2942"/>
    </mc:Choice>
    <mc:Fallback>
      <p:transition spd="slow" advTm="11294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8A40D55-974F-D745-B19D-A6F43B10BF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00438" y="746582"/>
            <a:ext cx="5514975" cy="5351569"/>
          </a:xfrm>
          <a:prstGeom prst="rect">
            <a:avLst/>
          </a:prstGeom>
        </p:spPr>
      </p:pic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3934179-6262-F142-B15D-971D770F92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47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4656B2-4B41-7340-A2A2-ACED89B4E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D1DC4-70F8-3643-B193-F7A1E08C08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Power Resources </a:t>
            </a:r>
          </a:p>
          <a:p>
            <a:r>
              <a:rPr lang="en-US" dirty="0"/>
              <a:t>Security Dilemma</a:t>
            </a:r>
          </a:p>
          <a:p>
            <a:r>
              <a:rPr lang="en-US" dirty="0"/>
              <a:t>Japan’s Strategy</a:t>
            </a:r>
          </a:p>
          <a:p>
            <a:r>
              <a:rPr lang="en-US" dirty="0"/>
              <a:t>China’s Strategy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ADB3A11-E03B-0845-9AE1-26219E4297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226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497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492"/>
    </mc:Choice>
    <mc:Fallback>
      <p:transition spd="slow" advTm="84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</TotalTime>
  <Words>83</Words>
  <Application>Microsoft Macintosh PowerPoint</Application>
  <PresentationFormat>Widescreen</PresentationFormat>
  <Paragraphs>25</Paragraphs>
  <Slides>32</Slides>
  <Notes>0</Notes>
  <HiddenSlides>0</HiddenSlides>
  <MMClips>32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Theme</vt:lpstr>
      <vt:lpstr>Overview</vt:lpstr>
      <vt:lpstr>PowerPoint Presentation</vt:lpstr>
      <vt:lpstr>PowerPoint Presentation</vt:lpstr>
      <vt:lpstr>Overview</vt:lpstr>
      <vt:lpstr>PowerPoint Presentation</vt:lpstr>
      <vt:lpstr>PowerPoint Presentation</vt:lpstr>
      <vt:lpstr>PowerPoint Presentation</vt:lpstr>
      <vt:lpstr>PowerPoint Presentation</vt:lpstr>
      <vt:lpstr>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1997 Revised Alliance Guidelines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Overview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Beckley, Michael Charles</dc:creator>
  <cp:lastModifiedBy>Beckley, Michael Charles</cp:lastModifiedBy>
  <cp:revision>6</cp:revision>
  <dcterms:created xsi:type="dcterms:W3CDTF">2020-03-29T16:37:42Z</dcterms:created>
  <dcterms:modified xsi:type="dcterms:W3CDTF">2020-03-29T19:00:40Z</dcterms:modified>
</cp:coreProperties>
</file>