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58" r:id="rId9"/>
    <p:sldId id="271" r:id="rId10"/>
    <p:sldId id="272" r:id="rId11"/>
    <p:sldId id="273" r:id="rId12"/>
    <p:sldId id="270" r:id="rId13"/>
    <p:sldId id="274" r:id="rId14"/>
    <p:sldId id="259" r:id="rId15"/>
    <p:sldId id="275" r:id="rId16"/>
    <p:sldId id="276" r:id="rId17"/>
    <p:sldId id="277" r:id="rId18"/>
    <p:sldId id="278" r:id="rId19"/>
    <p:sldId id="260" r:id="rId20"/>
    <p:sldId id="279" r:id="rId21"/>
    <p:sldId id="280" r:id="rId22"/>
    <p:sldId id="281" r:id="rId23"/>
    <p:sldId id="261" r:id="rId24"/>
    <p:sldId id="282" r:id="rId25"/>
    <p:sldId id="262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9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39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AFB36-E5C9-7445-9BCE-D049EC30F2C9}" type="datetimeFigureOut">
              <a:rPr lang="en-US" smtClean="0"/>
              <a:t>4/12/20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2E2AC-E8F1-6846-9EED-0FACC716D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2" Type="http://schemas.microsoft.com/office/2007/relationships/media" Target="../media/media23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2" Type="http://schemas.microsoft.com/office/2007/relationships/media" Target="../media/media25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Policy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Economy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Foreign Exchange</a:t>
            </a:r>
          </a:p>
          <a:p>
            <a:r>
              <a:rPr lang="en-US" dirty="0"/>
              <a:t>Environment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Internet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B7D4003-EEBE-9646-B8FF-408A8BA4406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048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83"/>
    </mc:Choice>
    <mc:Fallback>
      <p:transition spd="slow" advTm="418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37" y="348851"/>
            <a:ext cx="5898659" cy="608172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B44CF69-2180-594C-801B-58339F135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84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57"/>
    </mc:Choice>
    <mc:Fallback>
      <p:transition spd="slow" advTm="24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86FDEA2-7916-7247-B8D8-C7922E9D1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23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351"/>
    </mc:Choice>
    <mc:Fallback>
      <p:transition spd="slow" advTm="62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13" y="572472"/>
            <a:ext cx="8808197" cy="46860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5F40B38-5308-0B4D-87D2-0DDF9A8ED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0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07"/>
    </mc:Choice>
    <mc:Fallback>
      <p:transition spd="slow" advTm="49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8858"/>
            <a:ext cx="9016324" cy="521444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CF6101D-459B-8D46-8F7F-DD26D45D0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63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819"/>
    </mc:Choice>
    <mc:Fallback>
      <p:transition spd="slow" advTm="64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Policy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Economy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Foreign Exchange</a:t>
            </a:r>
          </a:p>
          <a:p>
            <a:r>
              <a:rPr lang="en-US" dirty="0"/>
              <a:t>Environment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Internet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71C4C5D-FEDC-DF49-8CEE-BF8FAF75C54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553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96"/>
    </mc:Choice>
    <mc:Fallback>
      <p:transition spd="slow" advTm="8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850900"/>
            <a:ext cx="7747000" cy="5156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24793EC-B0A3-6E47-A871-A93ACC109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77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887"/>
    </mc:Choice>
    <mc:Fallback>
      <p:transition spd="slow" advTm="116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24" y="0"/>
            <a:ext cx="3917162" cy="26114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24" y="2836974"/>
            <a:ext cx="5613400" cy="40210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3554" y="84064"/>
            <a:ext cx="3280445" cy="329846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5927F60-9B2E-4247-AA3A-F817E0826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19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552"/>
    </mc:Choice>
    <mc:Fallback>
      <p:transition spd="slow" advTm="49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41" y="279400"/>
            <a:ext cx="8958034" cy="41837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392" y="4553782"/>
            <a:ext cx="3048000" cy="205791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3FFF50B-98C1-E140-8C48-676C9C47F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05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568"/>
    </mc:Choice>
    <mc:Fallback>
      <p:transition spd="slow" advTm="83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9" y="307179"/>
            <a:ext cx="8716061" cy="577035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5BD6BBB-FFC2-A54F-90B4-E35564034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59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95"/>
    </mc:Choice>
    <mc:Fallback>
      <p:transition spd="slow" advTm="38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Policy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Economy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Foreign Exchange</a:t>
            </a:r>
          </a:p>
          <a:p>
            <a:r>
              <a:rPr lang="en-US" dirty="0"/>
              <a:t>Environment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Internet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3688C39-9905-054D-8768-228F9A63E5A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553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74"/>
    </mc:Choice>
    <mc:Fallback>
      <p:transition spd="slow" advTm="9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6" y="98424"/>
            <a:ext cx="9012768" cy="675957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BDC9BB2-B4D2-5442-A591-F11DEF40E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21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672"/>
    </mc:Choice>
    <mc:Fallback>
      <p:transition spd="slow" advTm="71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4200"/>
            <a:ext cx="9144000" cy="567944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945843A-8FEB-C940-8C4B-62D2C9A4E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95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639"/>
    </mc:Choice>
    <mc:Fallback>
      <p:transition spd="slow" advTm="168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03980"/>
            <a:ext cx="9106273" cy="603290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562DD6C-099C-364F-A886-1501FB4787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1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069"/>
    </mc:Choice>
    <mc:Fallback>
      <p:transition spd="slow" advTm="83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701" y="111195"/>
            <a:ext cx="5806982" cy="3171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6130" y="3477898"/>
            <a:ext cx="5470727" cy="328243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0FF95D1-7CAD-0D4C-8494-9157C7986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72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83"/>
    </mc:Choice>
    <mc:Fallback>
      <p:transition spd="slow" advTm="34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Policy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Economy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Foreign Exchange</a:t>
            </a:r>
          </a:p>
          <a:p>
            <a:r>
              <a:rPr lang="en-US" dirty="0"/>
              <a:t>Environment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Internet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68C6472-5322-8A4B-B3D5-ABC000AEE8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553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67"/>
    </mc:Choice>
    <mc:Fallback>
      <p:transition spd="slow" advTm="8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324" y="1354567"/>
            <a:ext cx="4509889" cy="33222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13" y="511785"/>
            <a:ext cx="3865185" cy="501972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084EEC6-EA79-9243-9B39-A1D1457C32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0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42"/>
    </mc:Choice>
    <mc:Fallback>
      <p:transition spd="slow" advTm="80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Policy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Economy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Foreign Exchange</a:t>
            </a:r>
          </a:p>
          <a:p>
            <a:r>
              <a:rPr lang="en-US" dirty="0"/>
              <a:t>Environment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Internet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7397BC2-1180-4844-AE7D-75B68F73327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553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14"/>
    </mc:Choice>
    <mc:Fallback>
      <p:transition spd="slow" advTm="10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4-07 at 2.30.5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0665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F88B072-F63A-F248-8F98-73966D2B6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2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969"/>
    </mc:Choice>
    <mc:Fallback>
      <p:transition spd="slow" advTm="200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7404"/>
            <a:ext cx="9144000" cy="616062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6D0076F-A92A-BF48-AC38-E44A5D75D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4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01"/>
    </mc:Choice>
    <mc:Fallback>
      <p:transition spd="slow" advTm="78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95" y="0"/>
            <a:ext cx="8842811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B652019-C45A-4C4A-B55A-569CCBF10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2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369"/>
    </mc:Choice>
    <mc:Fallback>
      <p:transition spd="slow" advTm="72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09" y="864755"/>
            <a:ext cx="8825345" cy="5143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AA7E1A4-736D-8F48-9779-5ABBC6DABF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04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653"/>
    </mc:Choice>
    <mc:Fallback>
      <p:transition spd="slow" advTm="55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12" y="0"/>
            <a:ext cx="7904612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9F154A2-E891-8447-82CB-44CF929F6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11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902"/>
    </mc:Choice>
    <mc:Fallback>
      <p:transition spd="slow" advTm="59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316" y="4390594"/>
            <a:ext cx="2997200" cy="127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58" y="4729885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751" y="0"/>
            <a:ext cx="3836589" cy="45128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221" y="663934"/>
            <a:ext cx="3759200" cy="2159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E03820E-5AF6-4446-9116-A878C8F8F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71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Policy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Economy</a:t>
            </a:r>
          </a:p>
          <a:p>
            <a:pPr lvl="1"/>
            <a:r>
              <a:rPr lang="en-US" dirty="0"/>
              <a:t>Jobs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Foreign Exchange</a:t>
            </a:r>
          </a:p>
          <a:p>
            <a:r>
              <a:rPr lang="en-US" dirty="0"/>
              <a:t>Environment</a:t>
            </a:r>
          </a:p>
          <a:p>
            <a:r>
              <a:rPr lang="en-US" dirty="0"/>
              <a:t>Public Health</a:t>
            </a:r>
          </a:p>
          <a:p>
            <a:r>
              <a:rPr lang="en-US" dirty="0"/>
              <a:t>Internet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E2695B7-3608-244A-B197-6E94EC9E60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553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31"/>
    </mc:Choice>
    <mc:Fallback>
      <p:transition spd="slow" advTm="25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386" y="425991"/>
            <a:ext cx="8956614" cy="603139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5895C67-8F43-8C4F-B787-FC3E798F5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42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033"/>
    </mc:Choice>
    <mc:Fallback>
      <p:transition spd="slow" advTm="63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7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90</TotalTime>
  <Words>78</Words>
  <Application>Microsoft Macintosh PowerPoint</Application>
  <PresentationFormat>On-screen Show (4:3)</PresentationFormat>
  <Paragraphs>48</Paragraphs>
  <Slides>26</Slides>
  <Notes>0</Notes>
  <HiddenSlides>0</HiddenSlides>
  <MMClips>26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 Black </vt:lpstr>
      <vt:lpstr>Economic Policy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Economic Policy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Economic Policy II</vt:lpstr>
      <vt:lpstr>PowerPoint Presentation</vt:lpstr>
      <vt:lpstr>PowerPoint Presentation</vt:lpstr>
      <vt:lpstr>PowerPoint Presentation</vt:lpstr>
      <vt:lpstr>PowerPoint Presentation</vt:lpstr>
      <vt:lpstr>Economic Policy II</vt:lpstr>
      <vt:lpstr>PowerPoint Presentation</vt:lpstr>
      <vt:lpstr>PowerPoint Presentation</vt:lpstr>
      <vt:lpstr>PowerPoint Presentation</vt:lpstr>
      <vt:lpstr>Economic Policy II</vt:lpstr>
      <vt:lpstr>PowerPoint Presentation</vt:lpstr>
      <vt:lpstr>Economic Policy II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Policy II</dc:title>
  <dc:creator>Michael Beckley</dc:creator>
  <cp:lastModifiedBy>Beckley, Michael Charles</cp:lastModifiedBy>
  <cp:revision>8</cp:revision>
  <dcterms:created xsi:type="dcterms:W3CDTF">2015-04-07T17:58:40Z</dcterms:created>
  <dcterms:modified xsi:type="dcterms:W3CDTF">2020-04-12T19:23:35Z</dcterms:modified>
</cp:coreProperties>
</file>