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58" r:id="rId9"/>
    <p:sldId id="271" r:id="rId10"/>
    <p:sldId id="272" r:id="rId11"/>
    <p:sldId id="273" r:id="rId12"/>
    <p:sldId id="270" r:id="rId13"/>
    <p:sldId id="274" r:id="rId14"/>
    <p:sldId id="259" r:id="rId15"/>
    <p:sldId id="275" r:id="rId16"/>
    <p:sldId id="276" r:id="rId17"/>
    <p:sldId id="277" r:id="rId18"/>
    <p:sldId id="278" r:id="rId19"/>
    <p:sldId id="260" r:id="rId20"/>
    <p:sldId id="279" r:id="rId21"/>
    <p:sldId id="280" r:id="rId22"/>
    <p:sldId id="281" r:id="rId23"/>
    <p:sldId id="261" r:id="rId24"/>
    <p:sldId id="282" r:id="rId25"/>
    <p:sldId id="262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9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3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AFB36-E5C9-7445-9BCE-D049EC30F2C9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2E2AC-E8F1-6846-9EED-0FACC716D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5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7D4003-EEBE-9646-B8FF-408A8BA440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48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83"/>
    </mc:Choice>
    <mc:Fallback>
      <p:transition spd="slow" advTm="4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7" y="348851"/>
            <a:ext cx="5898659" cy="60817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44CF69-2180-594C-801B-58339F135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7"/>
    </mc:Choice>
    <mc:Fallback>
      <p:transition spd="slow" advTm="2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6FDEA2-7916-7247-B8D8-C7922E9D1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51"/>
    </mc:Choice>
    <mc:Fallback>
      <p:transition spd="slow" advTm="6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13" y="572472"/>
            <a:ext cx="8808197" cy="46860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F40B38-5308-0B4D-87D2-0DDF9A8ED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7"/>
    </mc:Choice>
    <mc:Fallback>
      <p:transition spd="slow" advTm="49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858"/>
            <a:ext cx="9016324" cy="52144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F6101D-459B-8D46-8F7F-DD26D45D0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19"/>
    </mc:Choice>
    <mc:Fallback>
      <p:transition spd="slow" advTm="64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1C4C5D-FEDC-DF49-8CEE-BF8FAF75C5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5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6"/>
    </mc:Choice>
    <mc:Fallback>
      <p:transition spd="slow" advTm="8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850900"/>
            <a:ext cx="7747000" cy="5156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4793EC-B0A3-6E47-A871-A93ACC109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87"/>
    </mc:Choice>
    <mc:Fallback>
      <p:transition spd="slow" advTm="11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4" y="0"/>
            <a:ext cx="3917162" cy="26114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4" y="2836974"/>
            <a:ext cx="5613400" cy="4021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54" y="84064"/>
            <a:ext cx="3280445" cy="32984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5927F60-9B2E-4247-AA3A-F817E0826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1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52"/>
    </mc:Choice>
    <mc:Fallback>
      <p:transition spd="slow" advTm="4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41" y="279400"/>
            <a:ext cx="8958034" cy="4183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392" y="4553782"/>
            <a:ext cx="3048000" cy="205791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FFF50B-98C1-E140-8C48-676C9C47F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0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68"/>
    </mc:Choice>
    <mc:Fallback>
      <p:transition spd="slow" advTm="8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9" y="307179"/>
            <a:ext cx="8716061" cy="57703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BD6BBB-FFC2-A54F-90B4-E35564034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5"/>
    </mc:Choice>
    <mc:Fallback>
      <p:transition spd="slow" advTm="38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688C39-9905-054D-8768-228F9A63E5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5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4"/>
    </mc:Choice>
    <mc:Fallback>
      <p:transition spd="slow" advTm="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6" y="98424"/>
            <a:ext cx="9012768" cy="67595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DC9BB2-B4D2-5442-A591-F11DEF40E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2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72"/>
    </mc:Choice>
    <mc:Fallback>
      <p:transition spd="slow" advTm="7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4200"/>
            <a:ext cx="9144000" cy="56794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45843A-8FEB-C940-8C4B-62D2C9A4E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9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639"/>
    </mc:Choice>
    <mc:Fallback>
      <p:transition spd="slow" advTm="16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3980"/>
            <a:ext cx="9106273" cy="603290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62DD6C-099C-364F-A886-1501FB478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1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69"/>
    </mc:Choice>
    <mc:Fallback>
      <p:transition spd="slow" advTm="8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01" y="111195"/>
            <a:ext cx="5806982" cy="3171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130" y="3477898"/>
            <a:ext cx="5470727" cy="32824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FF95D1-7CAD-0D4C-8494-9157C7986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7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83"/>
    </mc:Choice>
    <mc:Fallback>
      <p:transition spd="slow" advTm="34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8C6472-5322-8A4B-B3D5-ABC000AEE8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5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7"/>
    </mc:Choice>
    <mc:Fallback>
      <p:transition spd="slow" advTm="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324" y="1354567"/>
            <a:ext cx="4509889" cy="3322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13" y="511785"/>
            <a:ext cx="3865185" cy="50197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84EEC6-EA79-9243-9B39-A1D1457C3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42"/>
    </mc:Choice>
    <mc:Fallback>
      <p:transition spd="slow" advTm="8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397BC2-1180-4844-AE7D-75B68F7332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5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4"/>
    </mc:Choice>
    <mc:Fallback>
      <p:transition spd="slow" advTm="10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7 at 2.30.5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66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88B072-F63A-F248-8F98-73966D2B6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69"/>
    </mc:Choice>
    <mc:Fallback>
      <p:transition spd="slow" advTm="200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404"/>
            <a:ext cx="9144000" cy="616062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D0076F-A92A-BF48-AC38-E44A5D75D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4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01"/>
    </mc:Choice>
    <mc:Fallback>
      <p:transition spd="slow" advTm="7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95" y="0"/>
            <a:ext cx="8842811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B652019-C45A-4C4A-B55A-569CCBF10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2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69"/>
    </mc:Choice>
    <mc:Fallback>
      <p:transition spd="slow" advTm="7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9" y="864755"/>
            <a:ext cx="8825345" cy="5143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A7E1A4-736D-8F48-9779-5ABBC6DAB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0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53"/>
    </mc:Choice>
    <mc:Fallback>
      <p:transition spd="slow" advTm="5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12" y="0"/>
            <a:ext cx="790461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F154A2-E891-8447-82CB-44CF929F6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1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02"/>
    </mc:Choice>
    <mc:Fallback>
      <p:transition spd="slow" advTm="5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316" y="4390594"/>
            <a:ext cx="2997200" cy="127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58" y="4729885"/>
            <a:ext cx="2032000" cy="203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51" y="0"/>
            <a:ext cx="3836589" cy="4512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6221" y="663934"/>
            <a:ext cx="3759200" cy="2159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03820E-5AF6-4446-9116-A878C8F8F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7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Policy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  <a:p>
            <a:pPr lvl="1"/>
            <a:r>
              <a:rPr lang="en-US" dirty="0"/>
              <a:t>Jobs</a:t>
            </a:r>
          </a:p>
          <a:p>
            <a:pPr lvl="1"/>
            <a:r>
              <a:rPr lang="en-US" dirty="0"/>
              <a:t>Commodity Markets</a:t>
            </a:r>
          </a:p>
          <a:p>
            <a:pPr lvl="1"/>
            <a:r>
              <a:rPr lang="en-US" dirty="0"/>
              <a:t>Foreign Exchange</a:t>
            </a:r>
          </a:p>
          <a:p>
            <a:r>
              <a:rPr lang="en-US" dirty="0"/>
              <a:t>Environment</a:t>
            </a:r>
          </a:p>
          <a:p>
            <a:r>
              <a:rPr lang="en-US" dirty="0"/>
              <a:t>Public Health</a:t>
            </a:r>
          </a:p>
          <a:p>
            <a:r>
              <a:rPr lang="en-US" dirty="0"/>
              <a:t>Internet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2695B7-3608-244A-B197-6E94EC9E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5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1"/>
    </mc:Choice>
    <mc:Fallback>
      <p:transition spd="slow" advTm="2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86" y="425991"/>
            <a:ext cx="8956614" cy="60313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895C67-8F43-8C4F-B787-FC3E798F5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33"/>
    </mc:Choice>
    <mc:Fallback>
      <p:transition spd="slow" advTm="6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90</TotalTime>
  <Words>78</Words>
  <Application>Microsoft Macintosh PowerPoint</Application>
  <PresentationFormat>On-screen Show (4:3)</PresentationFormat>
  <Paragraphs>48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 Black </vt:lpstr>
      <vt:lpstr>Economic Policy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Policy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Policy II</vt:lpstr>
      <vt:lpstr>PowerPoint Presentation</vt:lpstr>
      <vt:lpstr>PowerPoint Presentation</vt:lpstr>
      <vt:lpstr>PowerPoint Presentation</vt:lpstr>
      <vt:lpstr>PowerPoint Presentation</vt:lpstr>
      <vt:lpstr>Economic Policy II</vt:lpstr>
      <vt:lpstr>PowerPoint Presentation</vt:lpstr>
      <vt:lpstr>PowerPoint Presentation</vt:lpstr>
      <vt:lpstr>PowerPoint Presentation</vt:lpstr>
      <vt:lpstr>Economic Policy II</vt:lpstr>
      <vt:lpstr>PowerPoint Presentation</vt:lpstr>
      <vt:lpstr>Economic Policy II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Policy II</dc:title>
  <dc:creator>Michael Beckley</dc:creator>
  <cp:lastModifiedBy>Beckley, Michael Charles</cp:lastModifiedBy>
  <cp:revision>8</cp:revision>
  <dcterms:created xsi:type="dcterms:W3CDTF">2015-04-07T17:58:40Z</dcterms:created>
  <dcterms:modified xsi:type="dcterms:W3CDTF">2020-04-12T19:23:35Z</dcterms:modified>
</cp:coreProperties>
</file>