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2" r:id="rId4"/>
    <p:sldId id="263" r:id="rId5"/>
    <p:sldId id="259" r:id="rId6"/>
    <p:sldId id="265" r:id="rId7"/>
    <p:sldId id="266" r:id="rId8"/>
    <p:sldId id="260" r:id="rId9"/>
    <p:sldId id="267" r:id="rId10"/>
    <p:sldId id="261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uq30CY9nWE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110" y="0"/>
            <a:ext cx="661571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1E8C04-6DA5-D745-B10C-8A10DF62F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20"/>
    </mc:Choice>
    <mc:Fallback>
      <p:transition spd="slow" advTm="20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Southeast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Maritime Southeast Asia</a:t>
            </a:r>
          </a:p>
          <a:p>
            <a:r>
              <a:rPr lang="en-US" dirty="0"/>
              <a:t>Oceania</a:t>
            </a:r>
          </a:p>
          <a:p>
            <a:r>
              <a:rPr lang="en-US" dirty="0"/>
              <a:t>Continental Southeast Asia</a:t>
            </a:r>
          </a:p>
          <a:p>
            <a:r>
              <a:rPr lang="en-US" dirty="0"/>
              <a:t>China-ASEAN relations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1E9E4A-4975-2346-9248-2EF24C85D0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80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1"/>
    </mc:Choice>
    <mc:Fallback>
      <p:transition spd="slow" advTm="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B20BF8-B074-7F4E-B148-02DA552C0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5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Southeast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Maritime Southeast Asia</a:t>
            </a:r>
          </a:p>
          <a:p>
            <a:r>
              <a:rPr lang="en-US" dirty="0"/>
              <a:t>Oceania</a:t>
            </a:r>
          </a:p>
          <a:p>
            <a:r>
              <a:rPr lang="en-US" dirty="0"/>
              <a:t>Continental Southeast Asia</a:t>
            </a:r>
          </a:p>
          <a:p>
            <a:r>
              <a:rPr lang="en-US" dirty="0"/>
              <a:t>China-ASEAN relations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3AA947-8B0B-B849-9373-3B87758FA5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924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97"/>
    </mc:Choice>
    <mc:Fallback>
      <p:transition spd="slow" advTm="3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241" y="-132705"/>
            <a:ext cx="6919015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7C7AA5-2095-1043-8966-FCC41CDDE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8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3 at 9.57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736"/>
            <a:ext cx="9144000" cy="5143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E0BFBE-CA4B-4847-8230-1F49B6D4A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4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29"/>
    </mc:Choice>
    <mc:Fallback>
      <p:transition spd="slow" advTm="48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Southeast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Maritime Southeast Asia</a:t>
            </a:r>
          </a:p>
          <a:p>
            <a:r>
              <a:rPr lang="en-US" dirty="0"/>
              <a:t>Oceania</a:t>
            </a:r>
          </a:p>
          <a:p>
            <a:r>
              <a:rPr lang="en-US" dirty="0"/>
              <a:t>Continental Southeast Asia</a:t>
            </a:r>
          </a:p>
          <a:p>
            <a:r>
              <a:rPr lang="en-US" dirty="0"/>
              <a:t>China-ASEAN relations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307B0C-1B93-8340-B6AB-54B5499451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80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7"/>
    </mc:Choice>
    <mc:Fallback>
      <p:transition spd="slow" advTm="4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14" y="580891"/>
            <a:ext cx="8644382" cy="50875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9A782C-4541-8246-9E0A-0A43C1CCB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2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03"/>
    </mc:Choice>
    <mc:Fallback>
      <p:transition spd="slow" advTm="19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716" y="0"/>
            <a:ext cx="635033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B6CE2A-49DF-8B4F-9747-3ADD5036A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8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327"/>
    </mc:Choice>
    <mc:Fallback>
      <p:transition spd="slow" advTm="17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Southeast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Maritime Southeast Asia</a:t>
            </a:r>
          </a:p>
          <a:p>
            <a:r>
              <a:rPr lang="en-US" dirty="0"/>
              <a:t>Oceania</a:t>
            </a:r>
          </a:p>
          <a:p>
            <a:r>
              <a:rPr lang="en-US" dirty="0"/>
              <a:t>Continental Southeast Asia</a:t>
            </a:r>
          </a:p>
          <a:p>
            <a:r>
              <a:rPr lang="en-US" dirty="0"/>
              <a:t>China-ASEAN relations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E3B7DA-FDCC-3C49-8DF9-DC2FE4A06A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80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5"/>
    </mc:Choice>
    <mc:Fallback>
      <p:transition spd="slow" advTm="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0" y="254000"/>
            <a:ext cx="4978400" cy="635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99145F-69D1-7643-98A3-5981B1387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4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403"/>
    </mc:Choice>
    <mc:Fallback>
      <p:transition spd="slow" advTm="68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72</TotalTime>
  <Words>44</Words>
  <Application>Microsoft Macintosh PowerPoint</Application>
  <PresentationFormat>On-screen Show (4:3)</PresentationFormat>
  <Paragraphs>20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 Black </vt:lpstr>
      <vt:lpstr>PowerPoint Presentation</vt:lpstr>
      <vt:lpstr>Southeast Asia</vt:lpstr>
      <vt:lpstr>PowerPoint Presentation</vt:lpstr>
      <vt:lpstr>PowerPoint Presentation</vt:lpstr>
      <vt:lpstr>Southeast Asia</vt:lpstr>
      <vt:lpstr>PowerPoint Presentation</vt:lpstr>
      <vt:lpstr>PowerPoint Presentation</vt:lpstr>
      <vt:lpstr>Southeast Asia</vt:lpstr>
      <vt:lpstr>PowerPoint Presentation</vt:lpstr>
      <vt:lpstr>Southeast Asia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Beckley</dc:creator>
  <cp:lastModifiedBy>Beckley, Michael Charles</cp:lastModifiedBy>
  <cp:revision>4</cp:revision>
  <dcterms:created xsi:type="dcterms:W3CDTF">2015-03-24T01:39:24Z</dcterms:created>
  <dcterms:modified xsi:type="dcterms:W3CDTF">2020-03-29T20:28:49Z</dcterms:modified>
</cp:coreProperties>
</file>