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62" r:id="rId4"/>
    <p:sldId id="263" r:id="rId5"/>
    <p:sldId id="259" r:id="rId6"/>
    <p:sldId id="265" r:id="rId7"/>
    <p:sldId id="266" r:id="rId8"/>
    <p:sldId id="260" r:id="rId9"/>
    <p:sldId id="267" r:id="rId10"/>
    <p:sldId id="261" r:id="rId11"/>
    <p:sldId id="268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10"/>
    <p:restoredTop sz="94663"/>
  </p:normalViewPr>
  <p:slideViewPr>
    <p:cSldViewPr snapToGrid="0" snapToObjects="1">
      <p:cViewPr varScale="1">
        <p:scale>
          <a:sx n="117" d="100"/>
          <a:sy n="117" d="100"/>
        </p:scale>
        <p:origin x="148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3/29/20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media10.m4a"/><Relationship Id="rId2" Type="http://schemas.microsoft.com/office/2007/relationships/media" Target="../media/media10.m4a"/><Relationship Id="rId1" Type="http://schemas.openxmlformats.org/officeDocument/2006/relationships/tags" Target="../tags/tag4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m4a"/><Relationship Id="rId2" Type="http://schemas.microsoft.com/office/2007/relationships/media" Target="../media/media2.m4a"/><Relationship Id="rId1" Type="http://schemas.openxmlformats.org/officeDocument/2006/relationships/tags" Target="../tags/tag1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hyperlink" Target="https://www.youtube.com/watch?v=uq30CY9nWE8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2" Type="http://schemas.microsoft.com/office/2007/relationships/media" Target="../media/media5.m4a"/><Relationship Id="rId1" Type="http://schemas.openxmlformats.org/officeDocument/2006/relationships/tags" Target="../tags/tag2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m4a"/><Relationship Id="rId2" Type="http://schemas.microsoft.com/office/2007/relationships/media" Target="../media/media8.m4a"/><Relationship Id="rId1" Type="http://schemas.openxmlformats.org/officeDocument/2006/relationships/tags" Target="../tags/tag3.xml"/><Relationship Id="rId5" Type="http://schemas.openxmlformats.org/officeDocument/2006/relationships/image" Target="../media/image2.png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1110" y="0"/>
            <a:ext cx="6615716" cy="685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DA1E8C04-6DA5-D745-B10C-8A10DF62F21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15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820"/>
    </mc:Choice>
    <mc:Fallback>
      <p:transition spd="slow" advTm="208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Southeast Asia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Maritime Southeast Asia</a:t>
            </a:r>
          </a:p>
          <a:p>
            <a:r>
              <a:rPr lang="en-US" dirty="0"/>
              <a:t>Oceania</a:t>
            </a:r>
          </a:p>
          <a:p>
            <a:r>
              <a:rPr lang="en-US" dirty="0"/>
              <a:t>Continental Southeast Asia</a:t>
            </a:r>
          </a:p>
          <a:p>
            <a:r>
              <a:rPr lang="en-US" dirty="0"/>
              <a:t>China-ASEAN relations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7D1E9E4A-4975-2346-9248-2EF24C85D08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90807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31"/>
    </mc:Choice>
    <mc:Fallback>
      <p:transition spd="slow" advTm="73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571500"/>
            <a:ext cx="7620000" cy="5715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06B20BF8-B074-7F4E-B148-02DA552C0E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458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Southeast Asia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Maritime Southeast Asia</a:t>
            </a:r>
          </a:p>
          <a:p>
            <a:r>
              <a:rPr lang="en-US" dirty="0"/>
              <a:t>Oceania</a:t>
            </a:r>
          </a:p>
          <a:p>
            <a:r>
              <a:rPr lang="en-US" dirty="0"/>
              <a:t>Continental Southeast Asia</a:t>
            </a:r>
          </a:p>
          <a:p>
            <a:r>
              <a:rPr lang="en-US" dirty="0"/>
              <a:t>China-ASEAN relations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953AA947-8B0B-B849-9373-3B87758FA51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99249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197"/>
    </mc:Choice>
    <mc:Fallback>
      <p:transition spd="slow" advTm="371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94241" y="-132705"/>
            <a:ext cx="6919015" cy="685800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  <a:extLst>
              <a:ext uri="{FF2B5EF4-FFF2-40B4-BE49-F238E27FC236}">
                <a16:creationId xmlns:a16="http://schemas.microsoft.com/office/drawing/2014/main" id="{CB7C7AA5-2095-1043-8966-FCC41CDDE4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7894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3-23 at 9.57.44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8736"/>
            <a:ext cx="9144000" cy="51435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81E0BFBE-CA4B-4847-8230-1F49B6D4A93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047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329"/>
    </mc:Choice>
    <mc:Fallback>
      <p:transition spd="slow" advTm="483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Southeast Asia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Maritime Southeast Asia</a:t>
            </a:r>
          </a:p>
          <a:p>
            <a:r>
              <a:rPr lang="en-US" dirty="0"/>
              <a:t>Oceania</a:t>
            </a:r>
          </a:p>
          <a:p>
            <a:r>
              <a:rPr lang="en-US" dirty="0"/>
              <a:t>Continental Southeast Asia</a:t>
            </a:r>
          </a:p>
          <a:p>
            <a:r>
              <a:rPr lang="en-US" dirty="0"/>
              <a:t>China-ASEAN relations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85307B0C-1B93-8340-B6AB-54B5499451C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90807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727"/>
    </mc:Choice>
    <mc:Fallback>
      <p:transition spd="slow" advTm="47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414" y="580891"/>
            <a:ext cx="8644382" cy="5087503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BA9A782C-4541-8246-9E0A-0A43C1CCB36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2224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103"/>
    </mc:Choice>
    <mc:Fallback>
      <p:transition spd="slow" advTm="191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1716" y="0"/>
            <a:ext cx="6350330" cy="685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28B6CE2A-49DF-8B4F-9747-3ADD5036A0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884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0327"/>
    </mc:Choice>
    <mc:Fallback>
      <p:transition spd="slow" advTm="1703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Southeast Asia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Maritime Southeast Asia</a:t>
            </a:r>
          </a:p>
          <a:p>
            <a:r>
              <a:rPr lang="en-US" dirty="0"/>
              <a:t>Oceania</a:t>
            </a:r>
          </a:p>
          <a:p>
            <a:r>
              <a:rPr lang="en-US" dirty="0"/>
              <a:t>Continental Southeast Asia</a:t>
            </a:r>
          </a:p>
          <a:p>
            <a:r>
              <a:rPr lang="en-US" dirty="0"/>
              <a:t>China-ASEAN relations</a:t>
            </a:r>
          </a:p>
        </p:txBody>
      </p:sp>
      <p:pic>
        <p:nvPicPr>
          <p:cNvPr id="4" name="Audio 3">
            <a:hlinkClick r:id="" action="ppaction://media"/>
            <a:extLst>
              <a:ext uri="{FF2B5EF4-FFF2-40B4-BE49-F238E27FC236}">
                <a16:creationId xmlns:a16="http://schemas.microsoft.com/office/drawing/2014/main" id="{6FE3B7DA-FDCC-3C49-8DF9-DC2FE4A06AC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90807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75"/>
    </mc:Choice>
    <mc:Fallback>
      <p:transition spd="slow" advTm="297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8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2800" y="254000"/>
            <a:ext cx="4978400" cy="6350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  <a:extLst>
              <a:ext uri="{FF2B5EF4-FFF2-40B4-BE49-F238E27FC236}">
                <a16:creationId xmlns:a16="http://schemas.microsoft.com/office/drawing/2014/main" id="{1099145F-69D1-7643-98A3-5981B138737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8800" y="589280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446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80403"/>
    </mc:Choice>
    <mc:Fallback>
      <p:transition spd="slow" advTm="6804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9"/>
</p:tagLst>
</file>

<file path=ppt/theme/theme1.xml><?xml version="1.0" encoding="utf-8"?>
<a:theme xmlns:a="http://schemas.openxmlformats.org/drawingml/2006/main" name=" Black 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 Black .thmx</Template>
  <TotalTime>72</TotalTime>
  <Words>44</Words>
  <Application>Microsoft Macintosh PowerPoint</Application>
  <PresentationFormat>On-screen Show (4:3)</PresentationFormat>
  <Paragraphs>20</Paragraphs>
  <Slides>11</Slides>
  <Notes>0</Notes>
  <HiddenSlides>0</HiddenSlides>
  <MMClips>11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 Black </vt:lpstr>
      <vt:lpstr>PowerPoint Presentation</vt:lpstr>
      <vt:lpstr>Southeast Asia</vt:lpstr>
      <vt:lpstr>PowerPoint Presentation</vt:lpstr>
      <vt:lpstr>PowerPoint Presentation</vt:lpstr>
      <vt:lpstr>Southeast Asia</vt:lpstr>
      <vt:lpstr>PowerPoint Presentation</vt:lpstr>
      <vt:lpstr>PowerPoint Presentation</vt:lpstr>
      <vt:lpstr>Southeast Asia</vt:lpstr>
      <vt:lpstr>PowerPoint Presentation</vt:lpstr>
      <vt:lpstr>Southeast Asia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Beckley</dc:creator>
  <cp:lastModifiedBy>Beckley, Michael Charles</cp:lastModifiedBy>
  <cp:revision>4</cp:revision>
  <dcterms:created xsi:type="dcterms:W3CDTF">2015-03-24T01:39:24Z</dcterms:created>
  <dcterms:modified xsi:type="dcterms:W3CDTF">2020-03-29T20:28:49Z</dcterms:modified>
</cp:coreProperties>
</file>