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56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68" r:id="rId16"/>
    <p:sldId id="269" r:id="rId17"/>
    <p:sldId id="270" r:id="rId18"/>
    <p:sldId id="277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78A24-4FED-3143-AEA0-EC1983FD8C01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916B8-A279-924F-858F-199C2FF7E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1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Tale of Two Koreas</a:t>
            </a:r>
          </a:p>
          <a:p>
            <a:r>
              <a:rPr lang="en-US" dirty="0"/>
              <a:t>Nuclear Crises</a:t>
            </a:r>
          </a:p>
          <a:p>
            <a:r>
              <a:rPr lang="en-US" dirty="0"/>
              <a:t>China’s Role in the Nuclear Crises</a:t>
            </a:r>
          </a:p>
          <a:p>
            <a:r>
              <a:rPr lang="en-US" dirty="0"/>
              <a:t>China’s Korea Strategy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8732A8-6665-FA43-9FD2-6D864C1E68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3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2"/>
    </mc:Choice>
    <mc:Fallback>
      <p:transition spd="slow" advTm="3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21511" r="-21511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55261E-5E8D-F546-8194-E9E8A0D44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7"/>
    </mc:Choice>
    <mc:Fallback>
      <p:transition spd="slow" advTm="5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4328" b="4328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0DE88-212D-5B4D-AEAE-818FDF65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38"/>
    </mc:Choice>
    <mc:Fallback>
      <p:transition spd="slow" advTm="7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12813" b="12813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DFF93B-DF50-8242-9AFB-71CD60B7C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3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1"/>
    </mc:Choice>
    <mc:Fallback>
      <p:transition spd="slow" advTm="4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8678" b="8678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2A1A18-078B-4145-B38E-7A6D90390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88"/>
    </mc:Choice>
    <mc:Fallback>
      <p:transition spd="slow" advTm="9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Tale of Two Koreas</a:t>
            </a:r>
          </a:p>
          <a:p>
            <a:r>
              <a:rPr lang="en-US" dirty="0"/>
              <a:t>Nuclear Crises</a:t>
            </a:r>
          </a:p>
          <a:p>
            <a:r>
              <a:rPr lang="en-US" dirty="0"/>
              <a:t>China’s Role in the Nuclear Crises</a:t>
            </a:r>
          </a:p>
          <a:p>
            <a:r>
              <a:rPr lang="en-US" dirty="0"/>
              <a:t>China’s Korea Strategy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8F9A07-C96C-8242-BA14-6F468099E8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39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3"/>
    </mc:Choice>
    <mc:Fallback>
      <p:transition spd="slow" advTm="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13777" r="-13777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A30433-F4D6-FB46-9148-F1004D01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9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69"/>
    </mc:Choice>
    <mc:Fallback>
      <p:transition spd="slow" advTm="10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5436" r="-5436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4C6AF8-8CA7-D34F-A88D-9ABCB3835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97"/>
    </mc:Choice>
    <mc:Fallback>
      <p:transition spd="slow" advTm="22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3370" r="-3370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B7FA55-5361-5248-A845-D13D2012F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30"/>
    </mc:Choice>
    <mc:Fallback>
      <p:transition spd="slow" advTm="16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Tale of Two Koreas</a:t>
            </a:r>
          </a:p>
          <a:p>
            <a:r>
              <a:rPr lang="en-US" dirty="0"/>
              <a:t>Nuclear Crises</a:t>
            </a:r>
          </a:p>
          <a:p>
            <a:r>
              <a:rPr lang="en-US" dirty="0"/>
              <a:t>China’s Role in the Nuclear Crises</a:t>
            </a:r>
          </a:p>
          <a:p>
            <a:r>
              <a:rPr lang="en-US" dirty="0"/>
              <a:t>China’s Korea Strategy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DFEDB4-52F2-8047-A2C8-3E176A3A1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32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"/>
    </mc:Choice>
    <mc:Fallback>
      <p:transition spd="slow" advTm="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70" y="783112"/>
            <a:ext cx="7005172" cy="53069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2BAF34-FDBB-0443-A37C-9C9D1381E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9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92"/>
    </mc:Choice>
    <mc:Fallback>
      <p:transition spd="slow" advTm="14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" y="0"/>
            <a:ext cx="559088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5F0660-FF9B-E54D-A465-51D6BD5C8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510"/>
    </mc:Choice>
    <mc:Fallback>
      <p:transition spd="slow" advTm="56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B945B3-5078-594B-9ABB-DC49E90EB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18"/>
    </mc:Choice>
    <mc:Fallback>
      <p:transition spd="slow" advTm="4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F73AB-5E5E-4F4F-A786-F7552D790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5" y="968829"/>
            <a:ext cx="8309428" cy="49856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401042-15B2-3A47-8A06-8D2FF7B6F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839"/>
    </mc:Choice>
    <mc:Fallback>
      <p:transition spd="slow" advTm="26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Tale of Two Koreas</a:t>
            </a:r>
          </a:p>
          <a:p>
            <a:r>
              <a:rPr lang="en-US" dirty="0"/>
              <a:t>Nuclear Crises</a:t>
            </a:r>
          </a:p>
          <a:p>
            <a:r>
              <a:rPr lang="en-US" dirty="0"/>
              <a:t>China’s Role in the Nuclear Crises</a:t>
            </a:r>
          </a:p>
          <a:p>
            <a:r>
              <a:rPr lang="en-US" dirty="0"/>
              <a:t>China’s Korea Strategy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22A3E5-D224-8341-B1EB-72ADE575B9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74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5"/>
    </mc:Choice>
    <mc:Fallback>
      <p:transition spd="slow" advTm="1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5879" b="5879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6A4E19-CF5C-5941-B29E-521ABF9FF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15662" b="15662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9DD0D6-8091-C54F-A463-2B9EF7DB8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4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76"/>
    </mc:Choice>
    <mc:Fallback>
      <p:transition spd="slow" advTm="6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0"/>
            <a:ext cx="839177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C7030F-5AEC-B94E-80E7-20730F475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55"/>
    </mc:Choice>
    <mc:Fallback>
      <p:transition spd="slow" advTm="3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3723" b="3723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067C0B-62EE-8D48-A544-F8AFF0801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8"/>
    </mc:Choice>
    <mc:Fallback>
      <p:transition spd="slow" advTm="6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18715" r="-18715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2F1DAA-E455-0148-AF58-71C54CE03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9"/>
    </mc:Choice>
    <mc:Fallback>
      <p:transition spd="slow" advTm="1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11503" b="11503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663AFE-BD2B-4B4B-B62C-7B3A930B2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8"/>
    </mc:Choice>
    <mc:Fallback>
      <p:transition spd="slow" advTm="3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83</TotalTime>
  <Words>68</Words>
  <Application>Microsoft Macintosh PowerPoint</Application>
  <PresentationFormat>On-screen Show (4:3)</PresentationFormat>
  <Paragraphs>20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 Black </vt:lpstr>
      <vt:lpstr>Korea</vt:lpstr>
      <vt:lpstr>PowerPoint Presentation</vt:lpstr>
      <vt:lpstr>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</vt:lpstr>
      <vt:lpstr>PowerPoint Presentation</vt:lpstr>
      <vt:lpstr>PowerPoint Presentation</vt:lpstr>
      <vt:lpstr>PowerPoint Presentation</vt:lpstr>
      <vt:lpstr>Korea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Beckley</dc:creator>
  <cp:lastModifiedBy>Beckley, Michael Charles</cp:lastModifiedBy>
  <cp:revision>8</cp:revision>
  <dcterms:created xsi:type="dcterms:W3CDTF">2013-11-05T19:23:05Z</dcterms:created>
  <dcterms:modified xsi:type="dcterms:W3CDTF">2020-03-29T19:49:37Z</dcterms:modified>
</cp:coreProperties>
</file>