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4" r:id="rId2"/>
    <p:sldId id="256" r:id="rId3"/>
    <p:sldId id="27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6" r:id="rId15"/>
    <p:sldId id="268" r:id="rId16"/>
    <p:sldId id="269" r:id="rId17"/>
    <p:sldId id="270" r:id="rId18"/>
    <p:sldId id="277" r:id="rId19"/>
    <p:sldId id="271" r:id="rId20"/>
    <p:sldId id="272" r:id="rId21"/>
    <p:sldId id="27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45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678A24-4FED-3143-AEA0-EC1983FD8C0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916B8-A279-924F-858F-199C2FF7E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18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18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Korea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Tale of Two Koreas</a:t>
            </a:r>
          </a:p>
          <a:p>
            <a:r>
              <a:rPr lang="en-US" dirty="0"/>
              <a:t>Nuclear Crises</a:t>
            </a:r>
          </a:p>
          <a:p>
            <a:r>
              <a:rPr lang="en-US" dirty="0"/>
              <a:t>China’s Role in the Nuclear Crises</a:t>
            </a:r>
          </a:p>
          <a:p>
            <a:r>
              <a:rPr lang="en-US" dirty="0"/>
              <a:t>China’s Korea Strategy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58732A8-6665-FA43-9FD2-6D864C1E681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932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852"/>
    </mc:Choice>
    <mc:Fallback>
      <p:transition spd="slow" advTm="308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l="-21511" r="-21511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655261E-5E8D-F546-8194-E9E8A0D448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25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067"/>
    </mc:Choice>
    <mc:Fallback>
      <p:transition spd="slow" advTm="58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t="4328" b="4328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E20DE88-212D-5B4D-AEAE-818FDF65BD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41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338"/>
    </mc:Choice>
    <mc:Fallback>
      <p:transition spd="slow" advTm="73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t="12813" b="12813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BDFF93B-DF50-8242-9AFB-71CD60B7C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32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601"/>
    </mc:Choice>
    <mc:Fallback>
      <p:transition spd="slow" advTm="42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t="8678" b="8678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B2A1A18-078B-4145-B38E-7A6D90390E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38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188"/>
    </mc:Choice>
    <mc:Fallback>
      <p:transition spd="slow" advTm="91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Korea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Tale of Two Koreas</a:t>
            </a:r>
          </a:p>
          <a:p>
            <a:r>
              <a:rPr lang="en-US" dirty="0"/>
              <a:t>Nuclear Crises</a:t>
            </a:r>
          </a:p>
          <a:p>
            <a:r>
              <a:rPr lang="en-US" dirty="0"/>
              <a:t>China’s Role in the Nuclear Crises</a:t>
            </a:r>
          </a:p>
          <a:p>
            <a:r>
              <a:rPr lang="en-US" dirty="0"/>
              <a:t>China’s Korea Strategy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E8F9A07-C96C-8242-BA14-6F468099E84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7391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43"/>
    </mc:Choice>
    <mc:Fallback>
      <p:transition spd="slow" advTm="8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l="-13777" r="-13777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6A30433-F4D6-FB46-9148-F1004D0173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95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4169"/>
    </mc:Choice>
    <mc:Fallback>
      <p:transition spd="slow" advTm="1041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l="-5436" r="-5436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54C6AF8-8CA7-D34F-A88D-9ABCB3835B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587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9997"/>
    </mc:Choice>
    <mc:Fallback>
      <p:transition spd="slow" advTm="229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l="-3370" r="-3370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9B7FA55-5361-5248-A845-D13D2012F3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39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030"/>
    </mc:Choice>
    <mc:Fallback>
      <p:transition spd="slow" advTm="165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Korea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Tale of Two Koreas</a:t>
            </a:r>
          </a:p>
          <a:p>
            <a:r>
              <a:rPr lang="en-US" dirty="0"/>
              <a:t>Nuclear Crises</a:t>
            </a:r>
          </a:p>
          <a:p>
            <a:r>
              <a:rPr lang="en-US" dirty="0"/>
              <a:t>China’s Role in the Nuclear Crises</a:t>
            </a:r>
          </a:p>
          <a:p>
            <a:r>
              <a:rPr lang="en-US" dirty="0"/>
              <a:t>China’s Korea Strategy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BDFEDB4-52F2-8047-A2C8-3E176A3A117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2320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74"/>
    </mc:Choice>
    <mc:Fallback>
      <p:transition spd="slow" advTm="6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270" y="783112"/>
            <a:ext cx="7005172" cy="5306948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92BAF34-FDBB-0443-A37C-9C9D1381ED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291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0092"/>
    </mc:Choice>
    <mc:Fallback>
      <p:transition spd="slow" advTm="140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5300" y="0"/>
            <a:ext cx="5590882" cy="68580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25F0660-FF9B-E54D-A465-51D6BD5C86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57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3510"/>
    </mc:Choice>
    <mc:Fallback>
      <p:transition spd="slow" advTm="563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0B945B3-5078-594B-9ABB-DC49E90EB5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9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718"/>
    </mc:Choice>
    <mc:Fallback>
      <p:transition spd="slow" advTm="497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3F73AB-5E5E-4F4F-A786-F7552D790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15" y="968829"/>
            <a:ext cx="8309428" cy="4985657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8401042-15B2-3A47-8A06-8D2FF7B6F4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64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839"/>
    </mc:Choice>
    <mc:Fallback>
      <p:transition spd="slow" advTm="269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Korea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Tale of Two Koreas</a:t>
            </a:r>
          </a:p>
          <a:p>
            <a:r>
              <a:rPr lang="en-US" dirty="0"/>
              <a:t>Nuclear Crises</a:t>
            </a:r>
          </a:p>
          <a:p>
            <a:r>
              <a:rPr lang="en-US" dirty="0"/>
              <a:t>China’s Role in the Nuclear Crises</a:t>
            </a:r>
          </a:p>
          <a:p>
            <a:r>
              <a:rPr lang="en-US" dirty="0"/>
              <a:t>China’s Korea Strategy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522A3E5-D224-8341-B1EB-72ADE575B9D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4745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45"/>
    </mc:Choice>
    <mc:Fallback>
      <p:transition spd="slow" advTm="144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t="5879" b="5879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96A4E19-CF5C-5941-B29E-521ABF9FF2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79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t="15662" b="15662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19DD0D6-8091-C54F-A463-2B9EF7DB8B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40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576"/>
    </mc:Choice>
    <mc:Fallback>
      <p:transition spd="slow" advTm="655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00" y="0"/>
            <a:ext cx="8391778" cy="6858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DC7030F-5AEC-B94E-80E7-20730F475B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252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655"/>
    </mc:Choice>
    <mc:Fallback>
      <p:transition spd="slow" advTm="30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t="3723" b="3723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F067C0B-62EE-8D48-A544-F8AFF08011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26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388"/>
    </mc:Choice>
    <mc:Fallback>
      <p:transition spd="slow" advTm="613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l="-18715" r="-18715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52F1DAA-E455-0148-AF58-71C54CE035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43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69"/>
    </mc:Choice>
    <mc:Fallback>
      <p:transition spd="slow" advTm="100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 t="11503" b="11503"/>
          <a:stretch>
            <a:fillRect/>
          </a:stretch>
        </p:blipFill>
        <p:spPr/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0663AFE-BD2B-4B4B-B62C-7B3A930B2A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89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088"/>
    </mc:Choice>
    <mc:Fallback>
      <p:transition spd="slow" advTm="390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83</TotalTime>
  <Words>68</Words>
  <Application>Microsoft Macintosh PowerPoint</Application>
  <PresentationFormat>On-screen Show (4:3)</PresentationFormat>
  <Paragraphs>20</Paragraphs>
  <Slides>21</Slides>
  <Notes>0</Notes>
  <HiddenSlides>0</HiddenSlides>
  <MMClips>21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 Black </vt:lpstr>
      <vt:lpstr>Korea</vt:lpstr>
      <vt:lpstr>PowerPoint Presentation</vt:lpstr>
      <vt:lpstr>Korea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Korea</vt:lpstr>
      <vt:lpstr>PowerPoint Presentation</vt:lpstr>
      <vt:lpstr>PowerPoint Presentation</vt:lpstr>
      <vt:lpstr>PowerPoint Presentation</vt:lpstr>
      <vt:lpstr>Korea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Beckley</dc:creator>
  <cp:lastModifiedBy>Beckley, Michael Charles</cp:lastModifiedBy>
  <cp:revision>8</cp:revision>
  <dcterms:created xsi:type="dcterms:W3CDTF">2013-11-05T19:23:05Z</dcterms:created>
  <dcterms:modified xsi:type="dcterms:W3CDTF">2020-03-29T19:49:37Z</dcterms:modified>
</cp:coreProperties>
</file>