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6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3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7/6/20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00" y="889000"/>
            <a:ext cx="7937500" cy="5080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342AD24-195D-FD43-B03B-7DA29F862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5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857"/>
    </mc:Choice>
    <mc:Fallback>
      <p:transition spd="slow" advTm="42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1-19 at 10.20.3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909"/>
            <a:ext cx="9144000" cy="567558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F0E76B6-F17F-4647-AA91-95EECEA52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21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768"/>
    </mc:Choice>
    <mc:Fallback>
      <p:transition spd="slow" advTm="136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0" y="0"/>
            <a:ext cx="7420486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45121DF-92BD-B84A-A500-AE227B5FB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03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785"/>
    </mc:Choice>
    <mc:Fallback>
      <p:transition spd="slow" advTm="126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Threats</a:t>
            </a:r>
          </a:p>
          <a:p>
            <a:r>
              <a:rPr lang="en-US" dirty="0"/>
              <a:t>Demography</a:t>
            </a:r>
          </a:p>
          <a:p>
            <a:r>
              <a:rPr lang="en-US" dirty="0"/>
              <a:t>Economics</a:t>
            </a:r>
          </a:p>
          <a:p>
            <a:r>
              <a:rPr lang="en-US" dirty="0"/>
              <a:t>Geography</a:t>
            </a:r>
          </a:p>
          <a:p>
            <a:r>
              <a:rPr lang="en-US" dirty="0"/>
              <a:t>History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5AEEF7A-6CDB-964E-BD67-BCBC0224BC4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054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98"/>
    </mc:Choice>
    <mc:Fallback>
      <p:transition spd="slow" advTm="9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0"/>
            <a:ext cx="6854001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38A53E8-37B3-7749-8095-8A63BB94C3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96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581"/>
    </mc:Choice>
    <mc:Fallback>
      <p:transition spd="slow" advTm="271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0" y="76200"/>
            <a:ext cx="5080000" cy="6692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0E6D9A5-14AB-9948-BA7B-D347AD238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19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15"/>
    </mc:Choice>
    <mc:Fallback>
      <p:transition spd="slow" advTm="584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200" y="1333500"/>
            <a:ext cx="7213600" cy="41783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E493894-0F6E-3F42-AE6B-F032CD6A93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06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907"/>
    </mc:Choice>
    <mc:Fallback>
      <p:transition spd="slow" advTm="148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Threats</a:t>
            </a:r>
          </a:p>
          <a:p>
            <a:r>
              <a:rPr lang="en-US" dirty="0"/>
              <a:t>Demography</a:t>
            </a:r>
          </a:p>
          <a:p>
            <a:r>
              <a:rPr lang="en-US" dirty="0"/>
              <a:t>Economics</a:t>
            </a:r>
          </a:p>
          <a:p>
            <a:r>
              <a:rPr lang="en-US" dirty="0"/>
              <a:t>Geography</a:t>
            </a:r>
          </a:p>
          <a:p>
            <a:r>
              <a:rPr lang="en-US" dirty="0"/>
              <a:t>History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33483CA-EEE5-9549-8679-A2CBAB22BCA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4773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76"/>
    </mc:Choice>
    <mc:Fallback>
      <p:transition spd="slow" advTm="4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76" y="220049"/>
            <a:ext cx="8684492" cy="647561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1467803-39A7-784B-A233-2D25AE637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38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696"/>
    </mc:Choice>
    <mc:Fallback>
      <p:transition spd="slow" advTm="244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520" y="100596"/>
            <a:ext cx="6530818" cy="675740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30E00EF-D83D-BC4A-9114-BCE5BA0FB8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5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Threats</a:t>
            </a:r>
          </a:p>
          <a:p>
            <a:r>
              <a:rPr lang="en-US" dirty="0"/>
              <a:t>Demography</a:t>
            </a:r>
          </a:p>
          <a:p>
            <a:r>
              <a:rPr lang="en-US" dirty="0"/>
              <a:t>Economics</a:t>
            </a:r>
          </a:p>
          <a:p>
            <a:r>
              <a:rPr lang="en-US" dirty="0"/>
              <a:t>Geography</a:t>
            </a:r>
          </a:p>
          <a:p>
            <a:r>
              <a:rPr lang="en-US" dirty="0"/>
              <a:t>History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F80048B-171A-5D41-82B3-A6EC667FA4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1227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77"/>
    </mc:Choice>
    <mc:Fallback>
      <p:transition spd="slow" advTm="13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Threats</a:t>
            </a:r>
          </a:p>
          <a:p>
            <a:r>
              <a:rPr lang="en-US" dirty="0"/>
              <a:t>Demography</a:t>
            </a:r>
          </a:p>
          <a:p>
            <a:r>
              <a:rPr lang="en-US" dirty="0"/>
              <a:t>Economics</a:t>
            </a:r>
          </a:p>
          <a:p>
            <a:r>
              <a:rPr lang="en-US" dirty="0"/>
              <a:t>Geography</a:t>
            </a:r>
          </a:p>
          <a:p>
            <a:r>
              <a:rPr lang="en-US" dirty="0"/>
              <a:t>History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6403F83-4484-DA4C-8B67-8269007E0B0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7819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86"/>
    </mc:Choice>
    <mc:Fallback>
      <p:transition spd="slow" advTm="10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68" y="498272"/>
            <a:ext cx="8408197" cy="595207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3AE68C2-C2D4-0C49-A165-D3A68888C6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7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806"/>
    </mc:Choice>
    <mc:Fallback>
      <p:transition spd="slow" advTm="44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950" y="242474"/>
            <a:ext cx="6666024" cy="643332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60AC47F-F55D-A846-9486-C150695966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41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901"/>
    </mc:Choice>
    <mc:Fallback>
      <p:transition spd="slow" advTm="95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294" y="262219"/>
            <a:ext cx="4603568" cy="656775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B50E40D-2D54-CE44-9296-7E34446E7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75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01"/>
    </mc:Choice>
    <mc:Fallback>
      <p:transition spd="slow" advTm="29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900" y="635000"/>
            <a:ext cx="6667500" cy="55753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B04598F-C6BC-4240-A8F6-6AAD6B0E49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9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731"/>
    </mc:Choice>
    <mc:Fallback>
      <p:transition spd="slow" advTm="157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Threats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947" y="4096501"/>
            <a:ext cx="3803295" cy="26073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277" y="4110537"/>
            <a:ext cx="3886487" cy="25933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278" y="1417638"/>
            <a:ext cx="3870497" cy="23222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4947" y="1417638"/>
            <a:ext cx="3803295" cy="253553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14B89F4-ACE2-B445-8722-46E67838E1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50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869"/>
    </mc:Choice>
    <mc:Fallback>
      <p:transition spd="slow" advTm="106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107"/>
            <a:ext cx="8229600" cy="1143000"/>
          </a:xfrm>
        </p:spPr>
        <p:txBody>
          <a:bodyPr/>
          <a:lstStyle/>
          <a:p>
            <a:r>
              <a:rPr lang="en-US" dirty="0"/>
              <a:t>Regional Threats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419" y="1130679"/>
            <a:ext cx="5535274" cy="572732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44C8658-469D-8C4B-B0BB-98AF1F5BC0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78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Threats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64312"/>
            <a:ext cx="9144000" cy="484232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989AF41-5092-F645-A8BD-2840A46525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05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324"/>
    </mc:Choice>
    <mc:Fallback>
      <p:transition spd="slow" advTm="185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Threats</a:t>
            </a:r>
          </a:p>
          <a:p>
            <a:r>
              <a:rPr lang="en-US" dirty="0"/>
              <a:t>Demography</a:t>
            </a:r>
          </a:p>
          <a:p>
            <a:r>
              <a:rPr lang="en-US" dirty="0"/>
              <a:t>Economics</a:t>
            </a:r>
          </a:p>
          <a:p>
            <a:r>
              <a:rPr lang="en-US" dirty="0"/>
              <a:t>Geography</a:t>
            </a:r>
          </a:p>
          <a:p>
            <a:r>
              <a:rPr lang="en-US" dirty="0"/>
              <a:t>History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8747752-05EA-9F42-AD2D-FE4A0AC721E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1321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64"/>
    </mc:Choice>
    <mc:Fallback>
      <p:transition spd="slow" advTm="8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97" y="710090"/>
            <a:ext cx="8922203" cy="5018739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F4821C3-C070-EB45-AE24-026A74414D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06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236"/>
    </mc:Choice>
    <mc:Fallback>
      <p:transition spd="slow" advTm="23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0" y="0"/>
            <a:ext cx="7420486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23C5222-DFB8-BF4D-907F-2240CACFE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85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510"/>
    </mc:Choice>
    <mc:Fallback>
      <p:transition spd="slow" advTm="53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01-19 at 10.17.5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59464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B0E6CB6-2DA2-CA42-8BE8-0BE1D04842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58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413"/>
    </mc:Choice>
    <mc:Fallback>
      <p:transition spd="slow" advTm="66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82</TotalTime>
  <Words>41</Words>
  <Application>Microsoft Macintosh PowerPoint</Application>
  <PresentationFormat>On-screen Show (4:3)</PresentationFormat>
  <Paragraphs>33</Paragraphs>
  <Slides>23</Slides>
  <Notes>0</Notes>
  <HiddenSlides>0</HiddenSlides>
  <MMClips>23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 Black </vt:lpstr>
      <vt:lpstr>PowerPoint Presentation</vt:lpstr>
      <vt:lpstr>External Drivers</vt:lpstr>
      <vt:lpstr>Internal Threats</vt:lpstr>
      <vt:lpstr>Regional Threats</vt:lpstr>
      <vt:lpstr>Global Threats</vt:lpstr>
      <vt:lpstr>External Drivers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External Drivers</vt:lpstr>
      <vt:lpstr>PowerPoint Presentation</vt:lpstr>
      <vt:lpstr>PowerPoint Presentation</vt:lpstr>
      <vt:lpstr>PowerPoint Presentation</vt:lpstr>
      <vt:lpstr>External Drivers</vt:lpstr>
      <vt:lpstr>PowerPoint Presentation</vt:lpstr>
      <vt:lpstr>PowerPoint Presentation</vt:lpstr>
      <vt:lpstr>External Drivers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Beckley</dc:creator>
  <cp:lastModifiedBy>Beckley, Michael Charles</cp:lastModifiedBy>
  <cp:revision>5</cp:revision>
  <dcterms:created xsi:type="dcterms:W3CDTF">2015-01-19T14:58:26Z</dcterms:created>
  <dcterms:modified xsi:type="dcterms:W3CDTF">2020-07-06T23:21:31Z</dcterms:modified>
</cp:coreProperties>
</file>