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90" r:id="rId25"/>
    <p:sldId id="283" r:id="rId26"/>
    <p:sldId id="284" r:id="rId27"/>
    <p:sldId id="286" r:id="rId28"/>
    <p:sldId id="287" r:id="rId29"/>
    <p:sldId id="288" r:id="rId30"/>
    <p:sldId id="289" r:id="rId31"/>
    <p:sldId id="291" r:id="rId32"/>
    <p:sldId id="293" r:id="rId33"/>
    <p:sldId id="294" r:id="rId34"/>
    <p:sldId id="295" r:id="rId35"/>
    <p:sldId id="296" r:id="rId36"/>
    <p:sldId id="297" r:id="rId37"/>
    <p:sldId id="29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6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3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Culture</a:t>
            </a:r>
          </a:p>
          <a:p>
            <a:r>
              <a:rPr lang="en-US" dirty="0"/>
              <a:t>Ideology</a:t>
            </a:r>
          </a:p>
          <a:p>
            <a:r>
              <a:rPr lang="en-US" dirty="0"/>
              <a:t>Nationalism</a:t>
            </a:r>
          </a:p>
          <a:p>
            <a:r>
              <a:rPr lang="en-US" dirty="0"/>
              <a:t>Grand Strategy</a:t>
            </a:r>
          </a:p>
          <a:p>
            <a:r>
              <a:rPr lang="en-US" dirty="0"/>
              <a:t>Leadership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46CD8D-A561-734D-BD52-F02D5BD6ED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09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3"/>
    </mc:Choice>
    <mc:Fallback xmlns="">
      <p:transition spd="slow" advTm="2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889000"/>
            <a:ext cx="8255000" cy="5080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35C11A-C3D0-CE4D-B2BB-28471F838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83"/>
    </mc:Choice>
    <mc:Fallback xmlns="">
      <p:transition spd="slow" advTm="3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F9AAAB-D77E-DF4A-9918-FDFEC93C6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3"/>
    </mc:Choice>
    <mc:Fallback xmlns="">
      <p:transition spd="slow" advTm="10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Culture</a:t>
            </a:r>
          </a:p>
          <a:p>
            <a:r>
              <a:rPr lang="en-US" dirty="0"/>
              <a:t>Ideology</a:t>
            </a:r>
          </a:p>
          <a:p>
            <a:r>
              <a:rPr lang="en-US" dirty="0"/>
              <a:t>Nationalism</a:t>
            </a:r>
          </a:p>
          <a:p>
            <a:r>
              <a:rPr lang="en-US" dirty="0"/>
              <a:t>Grand Strategy</a:t>
            </a:r>
          </a:p>
          <a:p>
            <a:r>
              <a:rPr lang="en-US" dirty="0"/>
              <a:t>Leadership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1946A9-F87F-2249-8214-9E0E42DDBB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4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2"/>
    </mc:Choice>
    <mc:Fallback xmlns="">
      <p:transition spd="slow" advTm="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37" y="381000"/>
            <a:ext cx="8102600" cy="6083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8B73FD-73C6-2C4E-8136-AC371B074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91"/>
    </mc:Choice>
    <mc:Fallback xmlns="">
      <p:transition spd="slow" advTm="5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524000"/>
            <a:ext cx="5715000" cy="381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37F49A-18C5-C147-9F3C-32AEF2909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4"/>
    </mc:Choice>
    <mc:Fallback xmlns="">
      <p:transition spd="slow" advTm="25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9" y="266280"/>
            <a:ext cx="9112651" cy="620638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B1B132-8D6E-444D-8C8F-AB2B1C6C3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9"/>
    </mc:Choice>
    <mc:Fallback xmlns="">
      <p:transition spd="slow" advTm="56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25" y="612922"/>
            <a:ext cx="6971201" cy="59719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0AC10B-1342-1C4C-A08A-95F1C17E9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3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79"/>
    </mc:Choice>
    <mc:Fallback xmlns="">
      <p:transition spd="slow" advTm="112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54" y="311826"/>
            <a:ext cx="8632533" cy="63490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BA5EB3-6C57-4146-80C8-926E6D4FA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77"/>
    </mc:Choice>
    <mc:Fallback xmlns="">
      <p:transition spd="slow" advTm="8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406400"/>
            <a:ext cx="9042400" cy="6032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B94FF5-85FE-CD4D-AE3E-266A0D975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68"/>
    </mc:Choice>
    <mc:Fallback xmlns="">
      <p:transition spd="slow" advTm="30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711200"/>
            <a:ext cx="8128000" cy="54229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1B0796-D2BE-7B4D-8BD6-8A294F837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06"/>
    </mc:Choice>
    <mc:Fallback xmlns="">
      <p:transition spd="slow" advTm="42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300"/>
            <a:ext cx="9144000" cy="56099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68E552-AC7A-1443-BB51-09D2D3F2E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3"/>
    </mc:Choice>
    <mc:Fallback xmlns="">
      <p:transition spd="slow" advTm="1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Culture</a:t>
            </a:r>
          </a:p>
          <a:p>
            <a:r>
              <a:rPr lang="en-US" dirty="0"/>
              <a:t>Ideology</a:t>
            </a:r>
          </a:p>
          <a:p>
            <a:r>
              <a:rPr lang="en-US" dirty="0"/>
              <a:t>Nationalism</a:t>
            </a:r>
          </a:p>
          <a:p>
            <a:r>
              <a:rPr lang="en-US" dirty="0"/>
              <a:t>Grand Strategy</a:t>
            </a:r>
          </a:p>
          <a:p>
            <a:r>
              <a:rPr lang="en-US" dirty="0"/>
              <a:t>Leadership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D024FA-3730-0A4E-9416-56188433A1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6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3"/>
    </mc:Choice>
    <mc:Fallback xmlns="">
      <p:transition spd="slow" advTm="4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800100"/>
            <a:ext cx="8128000" cy="5245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0BEB7A-4CE9-564B-90CC-F0DF75487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18"/>
    </mc:Choice>
    <mc:Fallback xmlns="">
      <p:transition spd="slow" advTm="3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0" y="88900"/>
            <a:ext cx="4445000" cy="6667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979BC4-294E-9D49-9C0B-FFDE84615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3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18"/>
    </mc:Choice>
    <mc:Fallback xmlns="">
      <p:transition spd="slow" advTm="4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01600"/>
            <a:ext cx="7620000" cy="6642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9E8D5E-8298-9E42-8547-FE31E7FFA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5"/>
    </mc:Choice>
    <mc:Fallback xmlns="">
      <p:transition spd="slow" advTm="2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38480"/>
            <a:ext cx="9638717" cy="60498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1B1E80-866E-B644-810A-386D7BE43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50" y="204435"/>
            <a:ext cx="4700762" cy="3144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317" y="1884446"/>
            <a:ext cx="3730166" cy="497355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E735AB-03EB-4541-8C27-086B814CC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02"/>
    </mc:Choice>
    <mc:Fallback xmlns="">
      <p:transition spd="slow" advTm="57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Culture</a:t>
            </a:r>
          </a:p>
          <a:p>
            <a:r>
              <a:rPr lang="en-US" dirty="0"/>
              <a:t>Ideology</a:t>
            </a:r>
          </a:p>
          <a:p>
            <a:r>
              <a:rPr lang="en-US" dirty="0"/>
              <a:t>Nationalism</a:t>
            </a:r>
          </a:p>
          <a:p>
            <a:r>
              <a:rPr lang="en-US" dirty="0"/>
              <a:t>Grand Strategy</a:t>
            </a:r>
          </a:p>
          <a:p>
            <a:r>
              <a:rPr lang="en-US" dirty="0"/>
              <a:t>Leadership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314624-85C1-CB48-9169-018AF4CB23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1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5"/>
    </mc:Choice>
    <mc:Fallback xmlns="">
      <p:transition spd="slow" advTm="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32" y="982456"/>
            <a:ext cx="7904287" cy="47425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3ED320-0DC2-2D40-AC01-7DEDF329C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84"/>
    </mc:Choice>
    <mc:Fallback xmlns="">
      <p:transition spd="slow" advTm="52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0"/>
            <a:ext cx="701015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64E2C5-969B-8840-8B1B-2FE853AB1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26"/>
    </mc:Choice>
    <mc:Fallback xmlns="">
      <p:transition spd="slow" advTm="44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36" y="252416"/>
            <a:ext cx="8519654" cy="57081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4F7055-01B0-2F42-9E26-C3845CBF9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4"/>
    </mc:Choice>
    <mc:Fallback xmlns="">
      <p:transition spd="slow" advTm="3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91" y="389262"/>
            <a:ext cx="8319113" cy="58888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7DEA1B-6A95-6844-BA49-C2FEF8448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8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5"/>
    </mc:Choice>
    <mc:Fallback xmlns="">
      <p:transition spd="slow" advTm="7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1-21 at 10.33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26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D22D30-E1DC-FC40-BF0E-1E8970915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7"/>
    </mc:Choice>
    <mc:Fallback xmlns="">
      <p:transition spd="slow" advTm="5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Culture</a:t>
            </a:r>
          </a:p>
          <a:p>
            <a:r>
              <a:rPr lang="en-US" dirty="0"/>
              <a:t>Ideology</a:t>
            </a:r>
          </a:p>
          <a:p>
            <a:r>
              <a:rPr lang="en-US" dirty="0"/>
              <a:t>Nationalism</a:t>
            </a:r>
          </a:p>
          <a:p>
            <a:r>
              <a:rPr lang="en-US" dirty="0"/>
              <a:t>Grand Strategy</a:t>
            </a:r>
          </a:p>
          <a:p>
            <a:r>
              <a:rPr lang="en-US" dirty="0"/>
              <a:t>Leadership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F94328-37AB-FE46-9BE9-F115C78418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68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4"/>
    </mc:Choice>
    <mc:Fallback xmlns="">
      <p:transition spd="slow" advTm="3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355A36-5AF7-454C-8C47-8EC680AD2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92"/>
    </mc:Choice>
    <mc:Fallback xmlns="">
      <p:transition spd="slow" advTm="62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0"/>
            <a:ext cx="518109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958CA9-E561-654A-A9EC-0C0A94273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68"/>
    </mc:Choice>
    <mc:Fallback xmlns="">
      <p:transition spd="slow" advTm="211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718" y="274529"/>
            <a:ext cx="6351755" cy="63517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C41DB9-E2AA-874C-BC84-CD0509EFE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81"/>
    </mc:Choice>
    <mc:Fallback xmlns="">
      <p:transition spd="slow" advTm="16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04" y="972521"/>
            <a:ext cx="3749267" cy="47161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68C2EA-D359-4543-90AF-E1A67D426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0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76"/>
    </mc:Choice>
    <mc:Fallback>
      <p:transition spd="slow" advTm="178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396" y="1055467"/>
            <a:ext cx="3578712" cy="44181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3B01DC-ECC2-474B-8A70-2BD76A876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8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1"/>
    </mc:Choice>
    <mc:Fallback>
      <p:transition spd="slow" advTm="58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676" y="857250"/>
            <a:ext cx="3673928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F0C20E-35EA-7B44-9551-3C2A61B54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100" y="527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5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00"/>
    </mc:Choice>
    <mc:Fallback>
      <p:transition spd="slow" advTm="13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5" y="171287"/>
            <a:ext cx="9102707" cy="64549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A42CC2-E59A-C745-A91F-9AEBBC48B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02"/>
    </mc:Choice>
    <mc:Fallback xmlns="">
      <p:transition spd="slow" advTm="6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0"/>
            <a:ext cx="747013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E85082-2753-C748-91B6-9DF64BE65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"/>
    </mc:Choice>
    <mc:Fallback xmlns="">
      <p:transition spd="slow" advTm="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7620000" cy="3797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2834AF-A219-FC41-BF76-2964C5507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"/>
    </mc:Choice>
    <mc:Fallback xmlns="">
      <p:transition spd="slow" advTm="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0" y="406400"/>
            <a:ext cx="3670300" cy="6032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A64A4D-EBCD-1A42-8C7B-C0FCE4FB4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1"/>
    </mc:Choice>
    <mc:Fallback xmlns="">
      <p:transition spd="slow" advTm="8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86985"/>
            <a:ext cx="9560897" cy="57077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3CC24D-58F2-A14A-AA11-4CD6C901E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92"/>
    </mc:Choice>
    <mc:Fallback xmlns="">
      <p:transition spd="slow" advTm="49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889000"/>
            <a:ext cx="3733800" cy="508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2EADA4-B7C6-054A-AD02-41389FE6C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84"/>
    </mc:Choice>
    <mc:Fallback xmlns="">
      <p:transition spd="slow" advTm="5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178</TotalTime>
  <Words>40</Words>
  <Application>Microsoft Macintosh PowerPoint</Application>
  <PresentationFormat>On-screen Show (4:3)</PresentationFormat>
  <Paragraphs>30</Paragraphs>
  <Slides>37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 Black </vt:lpstr>
      <vt:lpstr>Internal Drivers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Internal Drivers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Internal Drivers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Internal Drivers</vt:lpstr>
      <vt:lpstr>PowerPoint Presentation</vt:lpstr>
      <vt:lpstr>PowerPoint Presentation</vt:lpstr>
      <vt:lpstr>PowerPoint Presentation</vt:lpstr>
      <vt:lpstr>PowerPoint Presentation</vt:lpstr>
      <vt:lpstr>Internal Drivers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Drivers</dc:title>
  <dc:creator>Michael Beckley</dc:creator>
  <cp:lastModifiedBy>Beckley, Michael Charles</cp:lastModifiedBy>
  <cp:revision>10</cp:revision>
  <dcterms:created xsi:type="dcterms:W3CDTF">2015-01-22T02:06:18Z</dcterms:created>
  <dcterms:modified xsi:type="dcterms:W3CDTF">2021-01-26T21:34:41Z</dcterms:modified>
</cp:coreProperties>
</file>